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10" r:id="rId6"/>
    <p:sldMasterId id="2147483698" r:id="rId7"/>
    <p:sldMasterId id="2147483686" r:id="rId8"/>
  </p:sldMasterIdLst>
  <p:notesMasterIdLst>
    <p:notesMasterId r:id="rId31"/>
  </p:notesMasterIdLst>
  <p:sldIdLst>
    <p:sldId id="259" r:id="rId9"/>
    <p:sldId id="256" r:id="rId10"/>
    <p:sldId id="841" r:id="rId11"/>
    <p:sldId id="839" r:id="rId12"/>
    <p:sldId id="843" r:id="rId13"/>
    <p:sldId id="786" r:id="rId14"/>
    <p:sldId id="846" r:id="rId15"/>
    <p:sldId id="850" r:id="rId16"/>
    <p:sldId id="849" r:id="rId17"/>
    <p:sldId id="847" r:id="rId18"/>
    <p:sldId id="848" r:id="rId19"/>
    <p:sldId id="851" r:id="rId20"/>
    <p:sldId id="852" r:id="rId21"/>
    <p:sldId id="853" r:id="rId22"/>
    <p:sldId id="854" r:id="rId23"/>
    <p:sldId id="855" r:id="rId24"/>
    <p:sldId id="858" r:id="rId25"/>
    <p:sldId id="857" r:id="rId26"/>
    <p:sldId id="856" r:id="rId27"/>
    <p:sldId id="859" r:id="rId28"/>
    <p:sldId id="787" r:id="rId29"/>
    <p:sldId id="82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2" userDrawn="1">
          <p15:clr>
            <a:srgbClr val="A4A3A4"/>
          </p15:clr>
        </p15:guide>
        <p15:guide id="3" orient="horz" pos="3997" userDrawn="1">
          <p15:clr>
            <a:srgbClr val="A4A3A4"/>
          </p15:clr>
        </p15:guide>
        <p15:guide id="4" orient="horz" pos="3498" userDrawn="1">
          <p15:clr>
            <a:srgbClr val="A4A3A4"/>
          </p15:clr>
        </p15:guide>
        <p15:guide id="5" orient="horz" pos="3770" userDrawn="1">
          <p15:clr>
            <a:srgbClr val="A4A3A4"/>
          </p15:clr>
        </p15:guide>
        <p15:guide id="6" orient="horz" pos="143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Lopez" initials="AL" lastIdx="0" clrIdx="0">
    <p:extLst>
      <p:ext uri="{19B8F6BF-5375-455C-9EA6-DF929625EA0E}">
        <p15:presenceInfo xmlns:p15="http://schemas.microsoft.com/office/powerpoint/2012/main" userId="S::andrea.lopez@endava.com::6f5c39ab-817f-4001-9b6f-16956232ba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4D2D"/>
    <a:srgbClr val="00B0F0"/>
    <a:srgbClr val="9EC4E4"/>
    <a:srgbClr val="8DD7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434" autoAdjust="0"/>
  </p:normalViewPr>
  <p:slideViewPr>
    <p:cSldViewPr snapToGrid="0">
      <p:cViewPr varScale="1">
        <p:scale>
          <a:sx n="93" d="100"/>
          <a:sy n="93" d="100"/>
        </p:scale>
        <p:origin x="1236" y="78"/>
      </p:cViewPr>
      <p:guideLst>
        <p:guide pos="302"/>
        <p:guide orient="horz" pos="3997"/>
        <p:guide orient="horz" pos="3498"/>
        <p:guide orient="horz" pos="3770"/>
        <p:guide orient="horz" pos="143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5A414-9C50-554C-876B-8FE3E682C36F}"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F4644-670F-8C4F-A2F5-D4053E1404FF}" type="slidenum">
              <a:rPr lang="en-US" smtClean="0"/>
              <a:t>‹Nº›</a:t>
            </a:fld>
            <a:endParaRPr lang="en-US"/>
          </a:p>
        </p:txBody>
      </p:sp>
    </p:spTree>
    <p:extLst>
      <p:ext uri="{BB962C8B-B14F-4D97-AF65-F5344CB8AC3E}">
        <p14:creationId xmlns:p14="http://schemas.microsoft.com/office/powerpoint/2010/main" val="325145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reactivemanifesto.org/glossary#Component" TargetMode="External"/><Relationship Id="rId13" Type="http://schemas.openxmlformats.org/officeDocument/2006/relationships/hyperlink" Target="https://reactivemanifesto.org/glossary#Back-Pressure" TargetMode="External"/><Relationship Id="rId3" Type="http://schemas.openxmlformats.org/officeDocument/2006/relationships/hyperlink" Target="https://reactivemanifesto.org/glossary#System" TargetMode="External"/><Relationship Id="rId7" Type="http://schemas.openxmlformats.org/officeDocument/2006/relationships/hyperlink" Target="https://reactivemanifesto.org/glossary#Delegation" TargetMode="External"/><Relationship Id="rId12" Type="http://schemas.openxmlformats.org/officeDocument/2006/relationships/hyperlink" Target="https://reactivemanifesto.org/glossary#Location-Transparenc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reactivemanifesto.org/glossary#Isolation" TargetMode="External"/><Relationship Id="rId11" Type="http://schemas.openxmlformats.org/officeDocument/2006/relationships/hyperlink" Target="https://reactivemanifesto.org/glossary#Asynchronous" TargetMode="External"/><Relationship Id="rId5" Type="http://schemas.openxmlformats.org/officeDocument/2006/relationships/hyperlink" Target="https://reactivemanifesto.org/glossary#Replication" TargetMode="External"/><Relationship Id="rId10" Type="http://schemas.openxmlformats.org/officeDocument/2006/relationships/hyperlink" Target="https://reactivemanifesto.org/glossary#Message-Driven" TargetMode="External"/><Relationship Id="rId4" Type="http://schemas.openxmlformats.org/officeDocument/2006/relationships/hyperlink" Target="https://reactivemanifesto.org/glossary#Failure" TargetMode="External"/><Relationship Id="rId9" Type="http://schemas.openxmlformats.org/officeDocument/2006/relationships/hyperlink" Target="https://reactivemanifesto.org/glossary#Resource" TargetMode="External"/><Relationship Id="rId14" Type="http://schemas.openxmlformats.org/officeDocument/2006/relationships/hyperlink" Target="https://reactivemanifesto.org/glossary#Non-Blockin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oracle.com/javase/8/docs/api/java/util/concurrent/Future.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docs.spring.io/spring/docs/current/javadoc-api/org/springframework/util/concurrent/ListenableFuture.html" TargetMode="External"/><Relationship Id="rId4" Type="http://schemas.openxmlformats.org/officeDocument/2006/relationships/hyperlink" Target="https://docs.oracle.com/javase/8/docs/api/java/util/concurrent/Future.html#g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9F4644-670F-8C4F-A2F5-D4053E1404FF}" type="slidenum">
              <a:rPr lang="en-US" smtClean="0"/>
              <a:t>4</a:t>
            </a:fld>
            <a:endParaRPr lang="en-US"/>
          </a:p>
        </p:txBody>
      </p:sp>
    </p:spTree>
    <p:extLst>
      <p:ext uri="{BB962C8B-B14F-4D97-AF65-F5344CB8AC3E}">
        <p14:creationId xmlns:p14="http://schemas.microsoft.com/office/powerpoint/2010/main" val="2572470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14</a:t>
            </a:fld>
            <a:endParaRPr lang="en-US"/>
          </a:p>
        </p:txBody>
      </p:sp>
    </p:spTree>
    <p:extLst>
      <p:ext uri="{BB962C8B-B14F-4D97-AF65-F5344CB8AC3E}">
        <p14:creationId xmlns:p14="http://schemas.microsoft.com/office/powerpoint/2010/main" val="404023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15</a:t>
            </a:fld>
            <a:endParaRPr lang="en-US"/>
          </a:p>
        </p:txBody>
      </p:sp>
    </p:spTree>
    <p:extLst>
      <p:ext uri="{BB962C8B-B14F-4D97-AF65-F5344CB8AC3E}">
        <p14:creationId xmlns:p14="http://schemas.microsoft.com/office/powerpoint/2010/main" val="103038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17</a:t>
            </a:fld>
            <a:endParaRPr lang="en-US"/>
          </a:p>
        </p:txBody>
      </p:sp>
    </p:spTree>
    <p:extLst>
      <p:ext uri="{BB962C8B-B14F-4D97-AF65-F5344CB8AC3E}">
        <p14:creationId xmlns:p14="http://schemas.microsoft.com/office/powerpoint/2010/main" val="3001537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18</a:t>
            </a:fld>
            <a:endParaRPr lang="en-US"/>
          </a:p>
        </p:txBody>
      </p:sp>
    </p:spTree>
    <p:extLst>
      <p:ext uri="{BB962C8B-B14F-4D97-AF65-F5344CB8AC3E}">
        <p14:creationId xmlns:p14="http://schemas.microsoft.com/office/powerpoint/2010/main" val="2863876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19</a:t>
            </a:fld>
            <a:endParaRPr lang="en-US"/>
          </a:p>
        </p:txBody>
      </p:sp>
    </p:spTree>
    <p:extLst>
      <p:ext uri="{BB962C8B-B14F-4D97-AF65-F5344CB8AC3E}">
        <p14:creationId xmlns:p14="http://schemas.microsoft.com/office/powerpoint/2010/main" val="2855344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20</a:t>
            </a:fld>
            <a:endParaRPr lang="en-US"/>
          </a:p>
        </p:txBody>
      </p:sp>
    </p:spTree>
    <p:extLst>
      <p:ext uri="{BB962C8B-B14F-4D97-AF65-F5344CB8AC3E}">
        <p14:creationId xmlns:p14="http://schemas.microsoft.com/office/powerpoint/2010/main" val="23612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Responsivos: </a:t>
            </a:r>
            <a:r>
              <a:rPr lang="es-ES" dirty="0"/>
              <a:t>El </a:t>
            </a:r>
            <a:r>
              <a:rPr lang="es-ES" dirty="0">
                <a:hlinkClick r:id="rId3"/>
              </a:rPr>
              <a:t>sistema</a:t>
            </a:r>
            <a:r>
              <a:rPr lang="es-ES" dirty="0"/>
              <a:t> responde a tiempo en la medida de lo posible</a:t>
            </a:r>
          </a:p>
          <a:p>
            <a:r>
              <a:rPr lang="es-ES" b="1" dirty="0"/>
              <a:t>Resilientes: </a:t>
            </a:r>
            <a:r>
              <a:rPr lang="es-ES" dirty="0"/>
              <a:t>El sistema permanece responsivo frente a </a:t>
            </a:r>
            <a:r>
              <a:rPr lang="es-ES" dirty="0">
                <a:hlinkClick r:id="rId4"/>
              </a:rPr>
              <a:t>fallos</a:t>
            </a:r>
            <a:r>
              <a:rPr lang="es-ES" dirty="0"/>
              <a:t>. Esto es aplicable no sólo a sistemas de alta disponibilidad o de misión crítica - cualquier sistema que no sea resiliente dejará de ser responsivo después de un fallo. La resiliencia es alcanzada con </a:t>
            </a:r>
            <a:r>
              <a:rPr lang="es-ES" dirty="0">
                <a:hlinkClick r:id="rId5"/>
              </a:rPr>
              <a:t>replicación</a:t>
            </a:r>
            <a:r>
              <a:rPr lang="es-ES" dirty="0"/>
              <a:t>, contención, </a:t>
            </a:r>
            <a:r>
              <a:rPr lang="es-ES" dirty="0">
                <a:hlinkClick r:id="rId6"/>
              </a:rPr>
              <a:t>aislamiento</a:t>
            </a:r>
            <a:r>
              <a:rPr lang="es-ES" dirty="0"/>
              <a:t> y </a:t>
            </a:r>
            <a:r>
              <a:rPr lang="es-ES" dirty="0">
                <a:hlinkClick r:id="rId7"/>
              </a:rPr>
              <a:t>delegación</a:t>
            </a:r>
            <a:r>
              <a:rPr lang="es-ES" dirty="0"/>
              <a:t>. Los fallos son manejados dentro de cada </a:t>
            </a:r>
            <a:r>
              <a:rPr lang="es-ES" dirty="0">
                <a:hlinkClick r:id="rId8"/>
              </a:rPr>
              <a:t>componente</a:t>
            </a:r>
            <a:r>
              <a:rPr lang="es-ES" dirty="0"/>
              <a:t>,</a:t>
            </a:r>
          </a:p>
          <a:p>
            <a:r>
              <a:rPr lang="es-ES" b="1" dirty="0"/>
              <a:t>Elásticos: </a:t>
            </a:r>
            <a:r>
              <a:rPr lang="es-ES" dirty="0"/>
              <a:t>El sistema se mantiene responsivo bajo variaciones en la carga de trabajo. Los Sistemas Reactivos pueden reaccionar a cambios en la frecuencia de peticiones incrementando o reduciendo los </a:t>
            </a:r>
            <a:r>
              <a:rPr lang="es-ES" dirty="0">
                <a:hlinkClick r:id="rId9"/>
              </a:rPr>
              <a:t>recursos</a:t>
            </a:r>
            <a:r>
              <a:rPr lang="es-ES" dirty="0"/>
              <a:t> asignados para servir dichas peticiones. Esto implica diseños que no tengan puntos de contención o cuellos de botella centralizados, resultando en la capacidad de dividir o replicar componentes y distribuir las peticiones entre ellos</a:t>
            </a:r>
          </a:p>
          <a:p>
            <a:r>
              <a:rPr lang="es-ES" b="1" dirty="0"/>
              <a:t>Orientados a Mensajes: </a:t>
            </a:r>
            <a:r>
              <a:rPr lang="es-ES" dirty="0"/>
              <a:t>Los Sistemas Reactivos confían en el </a:t>
            </a:r>
            <a:r>
              <a:rPr lang="es-ES" dirty="0">
                <a:hlinkClick r:id="rId10"/>
              </a:rPr>
              <a:t>intercambio de mensajes</a:t>
            </a:r>
            <a:r>
              <a:rPr lang="es-ES" dirty="0"/>
              <a:t> </a:t>
            </a:r>
            <a:r>
              <a:rPr lang="es-ES" dirty="0">
                <a:hlinkClick r:id="rId11"/>
              </a:rPr>
              <a:t>asíncrono</a:t>
            </a:r>
            <a:r>
              <a:rPr lang="es-ES" dirty="0"/>
              <a:t> para establecer fronteras entre componentes, lo que asegura bajo acoplamiento, aislamiento y </a:t>
            </a:r>
            <a:r>
              <a:rPr lang="es-ES" dirty="0">
                <a:hlinkClick r:id="rId12"/>
              </a:rPr>
              <a:t>transparencia de ubicación</a:t>
            </a:r>
            <a:r>
              <a:rPr lang="es-ES" dirty="0"/>
              <a:t>. Estas fronteras también proporcionan los medios para delegar </a:t>
            </a:r>
            <a:r>
              <a:rPr lang="es-ES" dirty="0">
                <a:hlinkClick r:id="rId4"/>
              </a:rPr>
              <a:t>fallos</a:t>
            </a:r>
            <a:r>
              <a:rPr lang="es-ES" dirty="0"/>
              <a:t> como mensajes. </a:t>
            </a:r>
          </a:p>
          <a:p>
            <a:endParaRPr lang="es-ES" dirty="0"/>
          </a:p>
          <a:p>
            <a:r>
              <a:rPr lang="es-ES" dirty="0"/>
              <a:t>El uso del intercambio de mensajes explícito posibilita la gestión de la carga, la elasticidad, y el control de flujo, gracias al modelado y monitorización de las colas de mensajes en el sistema, y la aplicación de </a:t>
            </a:r>
            <a:r>
              <a:rPr lang="es-ES" dirty="0">
                <a:hlinkClick r:id="rId13"/>
              </a:rPr>
              <a:t>back-</a:t>
            </a:r>
            <a:r>
              <a:rPr lang="es-ES" dirty="0" err="1">
                <a:hlinkClick r:id="rId13"/>
              </a:rPr>
              <a:t>pressure</a:t>
            </a:r>
            <a:r>
              <a:rPr lang="es-ES" dirty="0"/>
              <a:t> cuando sea necesario. La mensajería basada en ubicaciones transparentes como medio de comunicación permite que la gestión de fallos pueda trabajar con los mismos bloques y semánticas a través de un </a:t>
            </a:r>
            <a:r>
              <a:rPr lang="es-ES" dirty="0" err="1"/>
              <a:t>cluster</a:t>
            </a:r>
            <a:r>
              <a:rPr lang="es-ES" dirty="0"/>
              <a:t> o dentro de un solo nodo. La comunicación </a:t>
            </a:r>
            <a:r>
              <a:rPr lang="es-ES" dirty="0">
                <a:hlinkClick r:id="rId14"/>
              </a:rPr>
              <a:t>No-bloqueante</a:t>
            </a:r>
            <a:r>
              <a:rPr lang="es-ES" dirty="0"/>
              <a:t> permite a los destinatarios consumir </a:t>
            </a:r>
            <a:r>
              <a:rPr lang="es-ES" dirty="0">
                <a:hlinkClick r:id="rId9"/>
              </a:rPr>
              <a:t>recursos</a:t>
            </a:r>
            <a:r>
              <a:rPr lang="es-ES" dirty="0"/>
              <a:t> sólo mientras estén activos, llevando a una menor sobrecarga del sistema.</a:t>
            </a:r>
          </a:p>
        </p:txBody>
      </p:sp>
      <p:sp>
        <p:nvSpPr>
          <p:cNvPr id="4" name="Marcador de número de diapositiva 3"/>
          <p:cNvSpPr>
            <a:spLocks noGrp="1"/>
          </p:cNvSpPr>
          <p:nvPr>
            <p:ph type="sldNum" sz="quarter" idx="5"/>
          </p:nvPr>
        </p:nvSpPr>
        <p:spPr/>
        <p:txBody>
          <a:bodyPr/>
          <a:lstStyle/>
          <a:p>
            <a:fld id="{E79F4644-670F-8C4F-A2F5-D4053E1404FF}" type="slidenum">
              <a:rPr lang="en-US" smtClean="0"/>
              <a:t>5</a:t>
            </a:fld>
            <a:endParaRPr lang="en-US"/>
          </a:p>
        </p:txBody>
      </p:sp>
    </p:spTree>
    <p:extLst>
      <p:ext uri="{BB962C8B-B14F-4D97-AF65-F5344CB8AC3E}">
        <p14:creationId xmlns:p14="http://schemas.microsoft.com/office/powerpoint/2010/main" val="2513555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Before Java 8, asynchronous non-blocking behavior was not obvious to implement for at least two reasons. The first reason is that callback based API required verbose anonymous classes and are not easy to chain. The second reason is that </a:t>
            </a:r>
            <a:r>
              <a:rPr lang="en-US" dirty="0">
                <a:hlinkClick r:id="rId3"/>
              </a:rPr>
              <a:t>Future</a:t>
            </a:r>
            <a:r>
              <a:rPr lang="en-US" dirty="0"/>
              <a:t> type is asynchronous </a:t>
            </a:r>
            <a:r>
              <a:rPr lang="en-US" b="1" dirty="0"/>
              <a:t>but</a:t>
            </a:r>
            <a:r>
              <a:rPr lang="en-US" dirty="0"/>
              <a:t> blocks the current thread until the computation completes when you try to get the result with the </a:t>
            </a:r>
            <a:r>
              <a:rPr lang="en-US" dirty="0">
                <a:hlinkClick r:id="rId4"/>
              </a:rPr>
              <a:t>get()</a:t>
            </a:r>
            <a:r>
              <a:rPr lang="en-US" dirty="0"/>
              <a:t> method. That’s why Spring Framework 4.0 introduced </a:t>
            </a:r>
            <a:r>
              <a:rPr lang="en-US" dirty="0" err="1">
                <a:hlinkClick r:id="rId5"/>
              </a:rPr>
              <a:t>ListenableFuture</a:t>
            </a:r>
            <a:r>
              <a:rPr lang="en-US" dirty="0"/>
              <a:t>, a Future implementation that adds non-blocking callback-based capabilities.</a:t>
            </a:r>
            <a:endParaRPr lang="es-CO"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6</a:t>
            </a:fld>
            <a:endParaRPr lang="en-US"/>
          </a:p>
        </p:txBody>
      </p:sp>
    </p:spTree>
    <p:extLst>
      <p:ext uri="{BB962C8B-B14F-4D97-AF65-F5344CB8AC3E}">
        <p14:creationId xmlns:p14="http://schemas.microsoft.com/office/powerpoint/2010/main" val="307139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err="1"/>
              <a:t>Callback</a:t>
            </a:r>
            <a:r>
              <a:rPr lang="es-ES" b="1" dirty="0"/>
              <a:t> </a:t>
            </a:r>
            <a:r>
              <a:rPr lang="es-ES" b="1" dirty="0" err="1"/>
              <a:t>hell</a:t>
            </a:r>
            <a:endParaRPr lang="es-ES"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7</a:t>
            </a:fld>
            <a:endParaRPr lang="en-US"/>
          </a:p>
        </p:txBody>
      </p:sp>
    </p:spTree>
    <p:extLst>
      <p:ext uri="{BB962C8B-B14F-4D97-AF65-F5344CB8AC3E}">
        <p14:creationId xmlns:p14="http://schemas.microsoft.com/office/powerpoint/2010/main" val="4112248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err="1"/>
              <a:t>Callback</a:t>
            </a:r>
            <a:r>
              <a:rPr lang="es-ES" b="1" dirty="0"/>
              <a:t> </a:t>
            </a:r>
            <a:r>
              <a:rPr lang="es-ES" b="1" dirty="0" err="1"/>
              <a:t>hell</a:t>
            </a:r>
            <a:endParaRPr lang="es-ES"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8</a:t>
            </a:fld>
            <a:endParaRPr lang="en-US"/>
          </a:p>
        </p:txBody>
      </p:sp>
    </p:spTree>
    <p:extLst>
      <p:ext uri="{BB962C8B-B14F-4D97-AF65-F5344CB8AC3E}">
        <p14:creationId xmlns:p14="http://schemas.microsoft.com/office/powerpoint/2010/main" val="2312054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err="1"/>
              <a:t>Callback</a:t>
            </a:r>
            <a:r>
              <a:rPr lang="es-ES" b="1" dirty="0"/>
              <a:t> </a:t>
            </a:r>
            <a:r>
              <a:rPr lang="es-ES" b="1" dirty="0" err="1"/>
              <a:t>hell</a:t>
            </a:r>
            <a:endParaRPr lang="es-ES"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9</a:t>
            </a:fld>
            <a:endParaRPr lang="en-US"/>
          </a:p>
        </p:txBody>
      </p:sp>
    </p:spTree>
    <p:extLst>
      <p:ext uri="{BB962C8B-B14F-4D97-AF65-F5344CB8AC3E}">
        <p14:creationId xmlns:p14="http://schemas.microsoft.com/office/powerpoint/2010/main" val="244244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err="1"/>
              <a:t>Callback</a:t>
            </a:r>
            <a:r>
              <a:rPr lang="es-ES" b="1" dirty="0"/>
              <a:t> </a:t>
            </a:r>
            <a:r>
              <a:rPr lang="es-ES" b="1" dirty="0" err="1"/>
              <a:t>hell</a:t>
            </a:r>
            <a:endParaRPr lang="es-ES"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11</a:t>
            </a:fld>
            <a:endParaRPr lang="en-US"/>
          </a:p>
        </p:txBody>
      </p:sp>
    </p:spTree>
    <p:extLst>
      <p:ext uri="{BB962C8B-B14F-4D97-AF65-F5344CB8AC3E}">
        <p14:creationId xmlns:p14="http://schemas.microsoft.com/office/powerpoint/2010/main" val="645410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12</a:t>
            </a:fld>
            <a:endParaRPr lang="en-US"/>
          </a:p>
        </p:txBody>
      </p:sp>
    </p:spTree>
    <p:extLst>
      <p:ext uri="{BB962C8B-B14F-4D97-AF65-F5344CB8AC3E}">
        <p14:creationId xmlns:p14="http://schemas.microsoft.com/office/powerpoint/2010/main" val="1645640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79F4644-670F-8C4F-A2F5-D4053E1404FF}" type="slidenum">
              <a:rPr lang="en-US" smtClean="0"/>
              <a:t>13</a:t>
            </a:fld>
            <a:endParaRPr lang="en-US"/>
          </a:p>
        </p:txBody>
      </p:sp>
    </p:spTree>
    <p:extLst>
      <p:ext uri="{BB962C8B-B14F-4D97-AF65-F5344CB8AC3E}">
        <p14:creationId xmlns:p14="http://schemas.microsoft.com/office/powerpoint/2010/main" val="415680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0_Title Slide">
    <p:spTree>
      <p:nvGrpSpPr>
        <p:cNvPr id="1" name=""/>
        <p:cNvGrpSpPr/>
        <p:nvPr/>
      </p:nvGrpSpPr>
      <p:grpSpPr>
        <a:xfrm>
          <a:off x="0" y="0"/>
          <a:ext cx="0" cy="0"/>
          <a:chOff x="0" y="0"/>
          <a:chExt cx="0" cy="0"/>
        </a:xfrm>
      </p:grpSpPr>
      <p:sp>
        <p:nvSpPr>
          <p:cNvPr id="7"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a:t>CLICK TO EDIT MASTER TITLE STYLE</a:t>
            </a:r>
          </a:p>
        </p:txBody>
      </p:sp>
      <p:sp>
        <p:nvSpPr>
          <p:cNvPr id="8"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a:t>EDIT MASTER TEXT STYLE</a:t>
            </a:r>
          </a:p>
        </p:txBody>
      </p:sp>
    </p:spTree>
    <p:extLst>
      <p:ext uri="{BB962C8B-B14F-4D97-AF65-F5344CB8AC3E}">
        <p14:creationId xmlns:p14="http://schemas.microsoft.com/office/powerpoint/2010/main" val="788588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428B-D44B-AB43-9408-116AE386E2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8CE93-A418-B34D-A866-8B9AE11B7F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7541CA-5730-464D-956D-DC9DC6B0AD08}"/>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5" name="Footer Placeholder 4">
            <a:extLst>
              <a:ext uri="{FF2B5EF4-FFF2-40B4-BE49-F238E27FC236}">
                <a16:creationId xmlns:a16="http://schemas.microsoft.com/office/drawing/2014/main" id="{E97AD1D0-4963-314B-844A-67CDC3D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512BA-FAD5-4344-95AF-0C3511E72D88}"/>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1118047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B65D-E6C4-BD46-9DEF-0E8299156F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2C2B3-9DCC-E74F-8B09-87B6395B40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1D910-7860-234C-BD49-F3E8135E3357}"/>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5" name="Footer Placeholder 4">
            <a:extLst>
              <a:ext uri="{FF2B5EF4-FFF2-40B4-BE49-F238E27FC236}">
                <a16:creationId xmlns:a16="http://schemas.microsoft.com/office/drawing/2014/main" id="{D06C6ADD-0484-4540-BBAF-8D268664E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99878-7E5C-AB48-A7D6-9CA1E7948576}"/>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1694555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8402-C431-D645-8345-C19E9BFF1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FCE45A-5FC5-8B4B-A952-701D6116F1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39F0F2-035C-A844-893B-CEE9F0FFE624}"/>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5" name="Footer Placeholder 4">
            <a:extLst>
              <a:ext uri="{FF2B5EF4-FFF2-40B4-BE49-F238E27FC236}">
                <a16:creationId xmlns:a16="http://schemas.microsoft.com/office/drawing/2014/main" id="{255EC1FF-6D7D-184C-A16D-E2CB61618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D2835-16B7-F64D-8509-D80B4A23C85A}"/>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1606237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ABA0-C9F0-B24E-AE6D-A04BF512FD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A4541-ECBF-AF47-ABB4-2F57E957A8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7DC063-D0BB-824B-B33D-0B6A6EF07F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537095-5CCE-B544-865B-85FA7033A53C}"/>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6" name="Footer Placeholder 5">
            <a:extLst>
              <a:ext uri="{FF2B5EF4-FFF2-40B4-BE49-F238E27FC236}">
                <a16:creationId xmlns:a16="http://schemas.microsoft.com/office/drawing/2014/main" id="{0C0ACDE0-0CA5-AB41-AC41-55717952C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FB46B4-BE6A-914D-96FE-1920A780033F}"/>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3112441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C7E1-E856-2B48-AC02-E5BAA6F011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C3FA58-F078-D74E-BA17-9CDA142DA6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8E7CDF-66AA-0B4C-AC3D-843D123A37F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5A8A9-3BFC-1D41-8BC9-1AA8276EF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B8F629-95AE-2F4C-9072-0ED0E6A18A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1B8FD1-1EE0-4545-98F4-DBBD53E145D8}"/>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8" name="Footer Placeholder 7">
            <a:extLst>
              <a:ext uri="{FF2B5EF4-FFF2-40B4-BE49-F238E27FC236}">
                <a16:creationId xmlns:a16="http://schemas.microsoft.com/office/drawing/2014/main" id="{2EADE9E9-F3CD-074C-930C-0ED44671D0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921492-DB70-2D4F-8DF5-24D60F78152C}"/>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4134635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8D78-17F5-D649-B9F1-15BE74C877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976A0A-D95A-B449-BA6F-77ABE6ED65B8}"/>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4" name="Footer Placeholder 3">
            <a:extLst>
              <a:ext uri="{FF2B5EF4-FFF2-40B4-BE49-F238E27FC236}">
                <a16:creationId xmlns:a16="http://schemas.microsoft.com/office/drawing/2014/main" id="{2BA9E32B-B608-CE4B-9C1E-6C8820D885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11665C-9F8C-C74F-BC9B-26F585C6D838}"/>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2334651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2811E0-5E4A-C541-942D-1BA9E0A21AB1}"/>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3" name="Footer Placeholder 2">
            <a:extLst>
              <a:ext uri="{FF2B5EF4-FFF2-40B4-BE49-F238E27FC236}">
                <a16:creationId xmlns:a16="http://schemas.microsoft.com/office/drawing/2014/main" id="{232E41F2-59D1-744C-935F-CD37E3875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D8818B-4A6A-7449-9D59-450733111EBC}"/>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2705778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1D7D-2FA6-4F43-A90E-A63A5FBBA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4F7BA-086F-324B-97BB-C2062C97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B2B66F-5BCD-514B-B169-C71112B7B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ADB410-BDF8-4844-9F64-796EEDC7E290}"/>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6" name="Footer Placeholder 5">
            <a:extLst>
              <a:ext uri="{FF2B5EF4-FFF2-40B4-BE49-F238E27FC236}">
                <a16:creationId xmlns:a16="http://schemas.microsoft.com/office/drawing/2014/main" id="{6AE3BD98-7A9F-4E49-9C8A-AC2CD2A7C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40A2AC-A592-E348-8AA2-EDAD0AC2479B}"/>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120166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96D0-551A-1F4F-A6EC-046E497F6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59E214-83EE-B64A-89E1-035E0E8FC7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D23C1A-6E61-864C-A3AA-EA454505C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4AE8C7-B3F4-DF46-A812-79619F65B89D}"/>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6" name="Footer Placeholder 5">
            <a:extLst>
              <a:ext uri="{FF2B5EF4-FFF2-40B4-BE49-F238E27FC236}">
                <a16:creationId xmlns:a16="http://schemas.microsoft.com/office/drawing/2014/main" id="{E94723F0-BBCC-9B46-9C84-094D46688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53736-9425-8E4B-9378-7D4FE27A837F}"/>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3974622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159F-B190-4A43-AE09-06A1AF7A44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484715-EE35-474B-8E84-8C7B423E66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A045D-C7A1-7C41-AAAF-D7AE27FBAF47}"/>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5" name="Footer Placeholder 4">
            <a:extLst>
              <a:ext uri="{FF2B5EF4-FFF2-40B4-BE49-F238E27FC236}">
                <a16:creationId xmlns:a16="http://schemas.microsoft.com/office/drawing/2014/main" id="{FFABCBDF-A751-A045-9C8A-F9993ECDA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C71DC-5E42-5F48-B577-D9856AA02286}"/>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3142311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036C31-923D-7B45-8C14-A95077ADCA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B97516-2379-F449-855C-862E64A797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F4A95-A0CC-0041-8DA6-9880C0CE5C5F}"/>
              </a:ext>
            </a:extLst>
          </p:cNvPr>
          <p:cNvSpPr>
            <a:spLocks noGrp="1"/>
          </p:cNvSpPr>
          <p:nvPr>
            <p:ph type="dt" sz="half" idx="10"/>
          </p:nvPr>
        </p:nvSpPr>
        <p:spPr/>
        <p:txBody>
          <a:bodyPr/>
          <a:lstStyle/>
          <a:p>
            <a:fld id="{41B3EF4D-7511-344F-8E2E-702AE9F3F509}" type="datetimeFigureOut">
              <a:rPr lang="en-US" smtClean="0"/>
              <a:t>6/25/2020</a:t>
            </a:fld>
            <a:endParaRPr lang="en-US"/>
          </a:p>
        </p:txBody>
      </p:sp>
      <p:sp>
        <p:nvSpPr>
          <p:cNvPr id="5" name="Footer Placeholder 4">
            <a:extLst>
              <a:ext uri="{FF2B5EF4-FFF2-40B4-BE49-F238E27FC236}">
                <a16:creationId xmlns:a16="http://schemas.microsoft.com/office/drawing/2014/main" id="{7B36DECA-8A98-3040-A0E0-8E1A5219B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90544-24EF-C541-93A9-4E4392205DD2}"/>
              </a:ext>
            </a:extLst>
          </p:cNvPr>
          <p:cNvSpPr>
            <a:spLocks noGrp="1"/>
          </p:cNvSpPr>
          <p:nvPr>
            <p:ph type="sldNum" sz="quarter" idx="12"/>
          </p:nvPr>
        </p:nvSpPr>
        <p:spPr/>
        <p:txBody>
          <a:bodyPr/>
          <a:lstStyle/>
          <a:p>
            <a:fld id="{A5997FB4-82E9-7348-AE9A-C55A0E58B6A4}" type="slidenum">
              <a:rPr lang="en-US" smtClean="0"/>
              <a:t>‹Nº›</a:t>
            </a:fld>
            <a:endParaRPr lang="en-US"/>
          </a:p>
        </p:txBody>
      </p:sp>
    </p:spTree>
    <p:extLst>
      <p:ext uri="{BB962C8B-B14F-4D97-AF65-F5344CB8AC3E}">
        <p14:creationId xmlns:p14="http://schemas.microsoft.com/office/powerpoint/2010/main" val="324453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8051-45FE-C14D-A147-1670A564A8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063088-A731-484A-8EBD-D105D7A91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3DA3C0-2C02-8846-98B7-EBBF588D7AEB}"/>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5" name="Footer Placeholder 4">
            <a:extLst>
              <a:ext uri="{FF2B5EF4-FFF2-40B4-BE49-F238E27FC236}">
                <a16:creationId xmlns:a16="http://schemas.microsoft.com/office/drawing/2014/main" id="{B6CC2A41-B19C-D94A-9464-B14B62F7D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1E76-ABFE-6C47-8E3F-4C0EBA5FA060}"/>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1273842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AD55-A8DB-FE47-A36F-3AFF45E77E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D9D74-3A19-7D40-A762-CD2CD48AC8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64872-22E3-8343-8E56-641F78396A8A}"/>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5" name="Footer Placeholder 4">
            <a:extLst>
              <a:ext uri="{FF2B5EF4-FFF2-40B4-BE49-F238E27FC236}">
                <a16:creationId xmlns:a16="http://schemas.microsoft.com/office/drawing/2014/main" id="{AED4B4F9-5570-0D4B-BEB9-43015D169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744309-97FA-D840-926A-5758C416197A}"/>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1018736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4E1AD-3915-804E-9FD9-19F2EC03B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DA253-861D-9A42-9F1D-2434F8930E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74947F-1586-094A-A5A3-C7F5EBA5D384}"/>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5" name="Footer Placeholder 4">
            <a:extLst>
              <a:ext uri="{FF2B5EF4-FFF2-40B4-BE49-F238E27FC236}">
                <a16:creationId xmlns:a16="http://schemas.microsoft.com/office/drawing/2014/main" id="{6873C337-DA02-7740-B29F-9EBB79ADF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F3CEC-DCE5-D44E-8E15-D1E5276059D9}"/>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1458885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59194-B7D4-4243-8E64-EF385771E0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D5477E-500C-CF4D-BFB1-270D355909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B32E04-92A7-754B-BA9A-B601E5E047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682865-2F0B-8442-89A1-CE595B3F8A6A}"/>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6" name="Footer Placeholder 5">
            <a:extLst>
              <a:ext uri="{FF2B5EF4-FFF2-40B4-BE49-F238E27FC236}">
                <a16:creationId xmlns:a16="http://schemas.microsoft.com/office/drawing/2014/main" id="{EBCDF864-E3F4-0C49-9118-71C269911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3555F-55AC-1147-90BA-9FB5BCD972C1}"/>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3047403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5622B-871A-D74C-A325-9EDA9D047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D70B1C-4A39-D047-AC51-223C4F768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9DFD1F-00C2-3440-A3F4-D50CC797058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A0AE20-3056-5E46-A6D2-D34401206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0694AB6-9AC9-D44C-99D9-01C6EB13915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FDAD6D-004D-4C43-8F33-DECB68078B56}"/>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8" name="Footer Placeholder 7">
            <a:extLst>
              <a:ext uri="{FF2B5EF4-FFF2-40B4-BE49-F238E27FC236}">
                <a16:creationId xmlns:a16="http://schemas.microsoft.com/office/drawing/2014/main" id="{59E063CE-FAF6-8B41-9E5B-4D1916B09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39F8D5-B38A-114E-9F3F-D27B5871D595}"/>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772902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CE01-21C2-404B-9E18-55CE8E48E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CB978F-B90C-3A40-A969-3F0DD65996A5}"/>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4" name="Footer Placeholder 3">
            <a:extLst>
              <a:ext uri="{FF2B5EF4-FFF2-40B4-BE49-F238E27FC236}">
                <a16:creationId xmlns:a16="http://schemas.microsoft.com/office/drawing/2014/main" id="{86BC4474-FB72-D648-AF5A-C24E6A743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C3E1B3-B01B-7D44-B4D8-DBDBFA2A9A59}"/>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2347046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1F4D9-8984-5D49-946D-2A95EAEB5F08}"/>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3" name="Footer Placeholder 2">
            <a:extLst>
              <a:ext uri="{FF2B5EF4-FFF2-40B4-BE49-F238E27FC236}">
                <a16:creationId xmlns:a16="http://schemas.microsoft.com/office/drawing/2014/main" id="{8E6DE181-B081-9C47-B7CC-F9190AC53D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D00098-478E-2B4D-88B6-E73F0CA142A6}"/>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14090395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6A282-0F9C-1840-BC46-14FE275FE4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7ACFF8-EA3B-7742-ADB8-72F1404A90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73EE5C-50A7-C74F-B10A-5617D0861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ABFD34-0995-6D4A-81CA-2CFC4FC711EA}"/>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6" name="Footer Placeholder 5">
            <a:extLst>
              <a:ext uri="{FF2B5EF4-FFF2-40B4-BE49-F238E27FC236}">
                <a16:creationId xmlns:a16="http://schemas.microsoft.com/office/drawing/2014/main" id="{92E4AB5E-0945-CD41-A521-316758621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2CF0E-8357-0243-ACBE-D1DFF56865A8}"/>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172623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A9A0-DEF7-5B49-B875-645D97C3E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96E8CB-F8EF-BA45-A4B2-34BB5F269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E3CCED-E0D3-B54D-B07C-45822294A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4D196E-5BF0-F14F-AE96-7AE0914ADCCD}"/>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6" name="Footer Placeholder 5">
            <a:extLst>
              <a:ext uri="{FF2B5EF4-FFF2-40B4-BE49-F238E27FC236}">
                <a16:creationId xmlns:a16="http://schemas.microsoft.com/office/drawing/2014/main" id="{AB59EA73-BCAC-D34C-B2FE-173CB19FBD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632A0-9DD2-E944-8E69-16A4C5FA8588}"/>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2069159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DBEE-BD3D-3844-9322-37666CA4D2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197516-A26E-D144-9642-C13762964C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DD814-A988-8C48-87DC-5DC91662F6A0}"/>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5" name="Footer Placeholder 4">
            <a:extLst>
              <a:ext uri="{FF2B5EF4-FFF2-40B4-BE49-F238E27FC236}">
                <a16:creationId xmlns:a16="http://schemas.microsoft.com/office/drawing/2014/main" id="{B709F443-FCF9-6E41-96B3-401187BD1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D017F-74EF-3E44-AD51-E7A9073A4FFB}"/>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27002665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40DFBC-BD16-A348-9AA4-3D3BE16721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EB1E78-7509-3046-B5A9-F01C549C30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81805-8D3E-F545-9AAE-9FED391B123D}"/>
              </a:ext>
            </a:extLst>
          </p:cNvPr>
          <p:cNvSpPr>
            <a:spLocks noGrp="1"/>
          </p:cNvSpPr>
          <p:nvPr>
            <p:ph type="dt" sz="half" idx="10"/>
          </p:nvPr>
        </p:nvSpPr>
        <p:spPr/>
        <p:txBody>
          <a:bodyPr/>
          <a:lstStyle/>
          <a:p>
            <a:fld id="{A10195C2-5A3E-4B42-8FA3-5FB2D697CEB5}" type="datetimeFigureOut">
              <a:rPr lang="en-US" smtClean="0"/>
              <a:t>6/25/2020</a:t>
            </a:fld>
            <a:endParaRPr lang="en-US"/>
          </a:p>
        </p:txBody>
      </p:sp>
      <p:sp>
        <p:nvSpPr>
          <p:cNvPr id="5" name="Footer Placeholder 4">
            <a:extLst>
              <a:ext uri="{FF2B5EF4-FFF2-40B4-BE49-F238E27FC236}">
                <a16:creationId xmlns:a16="http://schemas.microsoft.com/office/drawing/2014/main" id="{723C748B-798D-CF42-82F8-22308E682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C7250-A2CE-CD4C-A88B-3B614B98FE0C}"/>
              </a:ext>
            </a:extLst>
          </p:cNvPr>
          <p:cNvSpPr>
            <a:spLocks noGrp="1"/>
          </p:cNvSpPr>
          <p:nvPr>
            <p:ph type="sldNum" sz="quarter" idx="12"/>
          </p:nvPr>
        </p:nvSpPr>
        <p:spPr/>
        <p:txBody>
          <a:bodyPr/>
          <a:lstStyle/>
          <a:p>
            <a:fld id="{0A2DE178-C444-B84C-8F51-D9CC1CEC6762}" type="slidenum">
              <a:rPr lang="en-US" smtClean="0"/>
              <a:t>‹Nº›</a:t>
            </a:fld>
            <a:endParaRPr lang="en-US"/>
          </a:p>
        </p:txBody>
      </p:sp>
    </p:spTree>
    <p:extLst>
      <p:ext uri="{BB962C8B-B14F-4D97-AF65-F5344CB8AC3E}">
        <p14:creationId xmlns:p14="http://schemas.microsoft.com/office/powerpoint/2010/main" val="2454206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A717-9AB5-BF46-BE39-13DF093AD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1BC539-12BB-DD4F-A21F-AEC39CDD1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E836BF-D3DB-C24B-8A82-774A21AA5CDC}"/>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5" name="Footer Placeholder 4">
            <a:extLst>
              <a:ext uri="{FF2B5EF4-FFF2-40B4-BE49-F238E27FC236}">
                <a16:creationId xmlns:a16="http://schemas.microsoft.com/office/drawing/2014/main" id="{BFB1FF67-7545-CF44-94C4-AF53FFD20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47DF6-C117-EC49-917C-265789389725}"/>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6083296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EB1F-5586-F048-B971-5074873CF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9F8516-DDE5-924C-B115-7963CB3EFE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EC57B-C65E-7F46-BE7E-74D6A349A453}"/>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5" name="Footer Placeholder 4">
            <a:extLst>
              <a:ext uri="{FF2B5EF4-FFF2-40B4-BE49-F238E27FC236}">
                <a16:creationId xmlns:a16="http://schemas.microsoft.com/office/drawing/2014/main" id="{9E0CE445-A744-DD4B-9EE8-66E6545E0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DE67E-BC70-884D-81EA-03937F9304B3}"/>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26247069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ED06-DA37-B743-950E-7DA9B8A0B5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8AB533-61AA-D24F-A8DC-EF52364A3E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D70DAA-F510-8448-99D0-25B199D5CEBC}"/>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5" name="Footer Placeholder 4">
            <a:extLst>
              <a:ext uri="{FF2B5EF4-FFF2-40B4-BE49-F238E27FC236}">
                <a16:creationId xmlns:a16="http://schemas.microsoft.com/office/drawing/2014/main" id="{4495A76D-4D52-CF42-A3D6-8F1B00CE3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8F224-6E02-BA4E-8C97-827B93992F4C}"/>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24140471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4B3C-AF39-9C4A-BDD9-93F6F040B2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BAC4B-9ABA-8B4A-93E6-35FEC13362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FD2564-18C8-E342-8DA5-56F00CA2216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83E095-E649-4C40-8E24-AD219A042BB2}"/>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6" name="Footer Placeholder 5">
            <a:extLst>
              <a:ext uri="{FF2B5EF4-FFF2-40B4-BE49-F238E27FC236}">
                <a16:creationId xmlns:a16="http://schemas.microsoft.com/office/drawing/2014/main" id="{0A595EB3-09C8-1E45-B412-6DB19C96D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11AA8-00E1-3840-8749-F4C43EE1A096}"/>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9121656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C85F-1AC5-EC4F-A2FE-E8239B0948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0E9E0-CF49-5345-B874-BC8B3B78B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3E7442-3E03-F04F-9ABC-BAD94735CEE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4321BE-F99F-554D-9D5E-374ED1819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4B8567-38B8-464E-93A0-70082432991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B13FB8-4497-1648-B25F-2ADDC1D5D489}"/>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8" name="Footer Placeholder 7">
            <a:extLst>
              <a:ext uri="{FF2B5EF4-FFF2-40B4-BE49-F238E27FC236}">
                <a16:creationId xmlns:a16="http://schemas.microsoft.com/office/drawing/2014/main" id="{B7FB6141-5BFA-F944-98D8-17F943843B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4A013D-9CE4-3045-A171-4292B3E2831F}"/>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839143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0D41-43C2-C04A-BECB-3E3CF89A10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9EB527-654F-1747-AB43-223B28A7ADBA}"/>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4" name="Footer Placeholder 3">
            <a:extLst>
              <a:ext uri="{FF2B5EF4-FFF2-40B4-BE49-F238E27FC236}">
                <a16:creationId xmlns:a16="http://schemas.microsoft.com/office/drawing/2014/main" id="{1D82ED32-C14C-B144-AAE5-3FC495F1D6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643BD6-B431-1141-B113-8C06CD3EF3C5}"/>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255483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813043-EBDD-7244-967E-63BDA66FD083}"/>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3" name="Footer Placeholder 2">
            <a:extLst>
              <a:ext uri="{FF2B5EF4-FFF2-40B4-BE49-F238E27FC236}">
                <a16:creationId xmlns:a16="http://schemas.microsoft.com/office/drawing/2014/main" id="{CFC1C69A-E340-424C-9E57-C584BEB448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18DE54-4C91-EB41-A1C9-93452610C346}"/>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169123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B8406-6B11-CC4D-8DB8-49D056ECD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1A9C3F-ECBE-114F-BAA1-2E8DC7631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D78A56-4D79-E14A-A99D-E5B1D9111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C8217-47ED-EB46-A22E-0575ED6860C6}"/>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6" name="Footer Placeholder 5">
            <a:extLst>
              <a:ext uri="{FF2B5EF4-FFF2-40B4-BE49-F238E27FC236}">
                <a16:creationId xmlns:a16="http://schemas.microsoft.com/office/drawing/2014/main" id="{479799E0-1340-DB4A-A44D-1A5F26993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95407-0840-994F-9BCC-AFE84D05CFB1}"/>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19612963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C11C-27FE-2B45-A80E-6C35C7F54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4CE4A-6C05-EE41-AD35-CAF540C8BA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36F134-EF2D-8940-A385-C8106CBA9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9F0302-0589-EC41-B888-4F04EFF9A2AF}"/>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6" name="Footer Placeholder 5">
            <a:extLst>
              <a:ext uri="{FF2B5EF4-FFF2-40B4-BE49-F238E27FC236}">
                <a16:creationId xmlns:a16="http://schemas.microsoft.com/office/drawing/2014/main" id="{B88890BF-1B21-9E43-8CCB-C9BA883D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EDD343-D721-A34C-B49D-7A1617645163}"/>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21896124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61F3-6A5D-AF42-9C93-0AE40A608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6FAD96-1914-1E45-A697-2255AFAFA9C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F9290-03EA-A14B-92FA-EB69EFC2B28A}"/>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5" name="Footer Placeholder 4">
            <a:extLst>
              <a:ext uri="{FF2B5EF4-FFF2-40B4-BE49-F238E27FC236}">
                <a16:creationId xmlns:a16="http://schemas.microsoft.com/office/drawing/2014/main" id="{145D3D00-13FB-5443-B3CE-401ADA1ED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63AD5-DF59-5844-82C9-AC50294F8B6A}"/>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2641645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1046A0-D857-A745-814B-3DE547F767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C43FB8-4916-6840-9266-C6B468391A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E7E1C-C526-1C4D-8585-74BFA6971C70}"/>
              </a:ext>
            </a:extLst>
          </p:cNvPr>
          <p:cNvSpPr>
            <a:spLocks noGrp="1"/>
          </p:cNvSpPr>
          <p:nvPr>
            <p:ph type="dt" sz="half" idx="10"/>
          </p:nvPr>
        </p:nvSpPr>
        <p:spPr/>
        <p:txBody>
          <a:bodyPr/>
          <a:lstStyle/>
          <a:p>
            <a:fld id="{97E52E8E-97D0-B64F-A519-AAA511490774}" type="datetimeFigureOut">
              <a:rPr lang="en-US" smtClean="0"/>
              <a:t>6/25/2020</a:t>
            </a:fld>
            <a:endParaRPr lang="en-US"/>
          </a:p>
        </p:txBody>
      </p:sp>
      <p:sp>
        <p:nvSpPr>
          <p:cNvPr id="5" name="Footer Placeholder 4">
            <a:extLst>
              <a:ext uri="{FF2B5EF4-FFF2-40B4-BE49-F238E27FC236}">
                <a16:creationId xmlns:a16="http://schemas.microsoft.com/office/drawing/2014/main" id="{77DAE5CB-B5E0-024F-AF4D-C00802C89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3EB37-791A-4C46-A7A3-08411F3C86F5}"/>
              </a:ext>
            </a:extLst>
          </p:cNvPr>
          <p:cNvSpPr>
            <a:spLocks noGrp="1"/>
          </p:cNvSpPr>
          <p:nvPr>
            <p:ph type="sldNum" sz="quarter" idx="12"/>
          </p:nvPr>
        </p:nvSpPr>
        <p:spPr/>
        <p:txBody>
          <a:bodyPr/>
          <a:lstStyle/>
          <a:p>
            <a:fld id="{65E223BB-62C3-F047-8CEA-7335A204E959}" type="slidenum">
              <a:rPr lang="en-US" smtClean="0"/>
              <a:t>‹Nº›</a:t>
            </a:fld>
            <a:endParaRPr lang="en-US"/>
          </a:p>
        </p:txBody>
      </p:sp>
    </p:spTree>
    <p:extLst>
      <p:ext uri="{BB962C8B-B14F-4D97-AF65-F5344CB8AC3E}">
        <p14:creationId xmlns:p14="http://schemas.microsoft.com/office/powerpoint/2010/main" val="12128397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9B1D-D2B7-584A-9B61-B4A75F91B0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BC267B-2CB5-2644-AED3-22537D7807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4D749A-E3CB-D84E-ADE0-84E99CCD47D6}"/>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5" name="Footer Placeholder 4">
            <a:extLst>
              <a:ext uri="{FF2B5EF4-FFF2-40B4-BE49-F238E27FC236}">
                <a16:creationId xmlns:a16="http://schemas.microsoft.com/office/drawing/2014/main" id="{87653FF3-9D3A-5548-B1E9-D17BA6BAD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E9DA0-F8B8-424C-BDBE-BF2A5F2A11FF}"/>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33803124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8D9F-0E96-3747-8B9E-2EB66B1B4B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646E2-F23E-A848-9823-4A92477667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AF096-588A-E443-B3D1-CE8337CE498C}"/>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5" name="Footer Placeholder 4">
            <a:extLst>
              <a:ext uri="{FF2B5EF4-FFF2-40B4-BE49-F238E27FC236}">
                <a16:creationId xmlns:a16="http://schemas.microsoft.com/office/drawing/2014/main" id="{78EB4C89-6D4C-7D43-80EE-6C1749EAE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A4EAB2-2012-CF4A-96BA-A8AAB3601E15}"/>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2354937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5EC1-00C4-0F4B-8D06-BCEF96744D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D418C9-4E0B-3E48-8DEC-558FC0023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E67B60-0C2F-3C42-AEB5-7244DB8C7239}"/>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5" name="Footer Placeholder 4">
            <a:extLst>
              <a:ext uri="{FF2B5EF4-FFF2-40B4-BE49-F238E27FC236}">
                <a16:creationId xmlns:a16="http://schemas.microsoft.com/office/drawing/2014/main" id="{49E0A405-DD41-9149-82E8-2482EF3D0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FFC4E-7F1D-8C43-9A0F-17F7D5D62BE3}"/>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15586572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8B67-9094-2A49-8FBA-D5E1CD994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11DE4-22D3-2C45-9D91-E2CB0F714B1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9993E7-9154-A34C-A55B-1272833469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C78441-CCCD-7746-B045-A5A36619BB43}"/>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6" name="Footer Placeholder 5">
            <a:extLst>
              <a:ext uri="{FF2B5EF4-FFF2-40B4-BE49-F238E27FC236}">
                <a16:creationId xmlns:a16="http://schemas.microsoft.com/office/drawing/2014/main" id="{51D31288-F071-5246-B01B-BC62F3BA38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EDA5D-CC1B-5C49-A40B-188E048E0A38}"/>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1031499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3F96-E6DD-0D40-AA6F-4C446BAD85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84CF3C-00C9-A44F-8782-8AA591148E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4A4BE4-BD3E-D142-A20B-5BB22686BC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3A20B9-7F4E-E040-AA38-CEE5C18674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E5AD17F-5077-254F-8FBD-DF0F0FC76B4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D102E-FC85-7C4D-B0D6-66EE536C06A8}"/>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8" name="Footer Placeholder 7">
            <a:extLst>
              <a:ext uri="{FF2B5EF4-FFF2-40B4-BE49-F238E27FC236}">
                <a16:creationId xmlns:a16="http://schemas.microsoft.com/office/drawing/2014/main" id="{004ABAD2-DB34-604E-A75F-6524F0078D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7E76DD-BCF9-AD4A-A79E-E687FB1106ED}"/>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24567299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1321-2D16-4644-BA17-0807ACBCC1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5A181-522D-1A41-ACF6-DA5224106C1F}"/>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4" name="Footer Placeholder 3">
            <a:extLst>
              <a:ext uri="{FF2B5EF4-FFF2-40B4-BE49-F238E27FC236}">
                <a16:creationId xmlns:a16="http://schemas.microsoft.com/office/drawing/2014/main" id="{E05402AC-2C83-BD4B-83E7-36E2ED2B8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FC352C-B6CF-4847-9A0F-D5CFFD2CF5CB}"/>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754205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BF875-3570-5D4D-85C9-A159ABFE8CA1}"/>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3" name="Footer Placeholder 2">
            <a:extLst>
              <a:ext uri="{FF2B5EF4-FFF2-40B4-BE49-F238E27FC236}">
                <a16:creationId xmlns:a16="http://schemas.microsoft.com/office/drawing/2014/main" id="{77B51CD4-39C7-B740-96CB-3A7671BE6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AE5C5D-1DFA-1F4F-9DCD-458550C56F3B}"/>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1163659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2F9F-BE6A-1141-A4D3-E9DC2053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6D5567-6E0C-7344-B87E-BE359FABA6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FFC92B-FB70-7548-B60C-472A6D2E3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E4ECA9-C074-174F-A30B-E0AC21260080}"/>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6" name="Footer Placeholder 5">
            <a:extLst>
              <a:ext uri="{FF2B5EF4-FFF2-40B4-BE49-F238E27FC236}">
                <a16:creationId xmlns:a16="http://schemas.microsoft.com/office/drawing/2014/main" id="{77C79911-A06F-8E40-B2C0-A6FAB3ECE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1F87C-5588-D54C-B240-25BC95525775}"/>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36089933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4A1F-9BDE-A44D-A9D9-15251419C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451106-F13F-1042-92D8-E2EF0688E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A16F8B-50B0-C34C-B773-68EC63287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8F5665-F898-F648-A40B-2846CFE68372}"/>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6" name="Footer Placeholder 5">
            <a:extLst>
              <a:ext uri="{FF2B5EF4-FFF2-40B4-BE49-F238E27FC236}">
                <a16:creationId xmlns:a16="http://schemas.microsoft.com/office/drawing/2014/main" id="{91C90972-F410-A546-AD69-93AC6B8EBF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08C76-5579-8543-8535-0A35BD804D80}"/>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30854788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88C4-12E4-3E44-B083-A69CA00CE3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4FF383-8678-2046-AC51-AE91515DCDC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D4481-39B9-194A-909C-29888E42C775}"/>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5" name="Footer Placeholder 4">
            <a:extLst>
              <a:ext uri="{FF2B5EF4-FFF2-40B4-BE49-F238E27FC236}">
                <a16:creationId xmlns:a16="http://schemas.microsoft.com/office/drawing/2014/main" id="{16EDB79F-F453-9C49-AB35-4C797232A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B19C2-0EBD-C747-B967-A7A4FB42B79F}"/>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14572104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03FA50-A2FE-F942-A0D8-460618C572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40C2EB-3368-464F-8477-BD7521F64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03558-7468-3145-86CC-BCEBADD732E1}"/>
              </a:ext>
            </a:extLst>
          </p:cNvPr>
          <p:cNvSpPr>
            <a:spLocks noGrp="1"/>
          </p:cNvSpPr>
          <p:nvPr>
            <p:ph type="dt" sz="half" idx="10"/>
          </p:nvPr>
        </p:nvSpPr>
        <p:spPr/>
        <p:txBody>
          <a:bodyPr/>
          <a:lstStyle/>
          <a:p>
            <a:fld id="{5E9A0108-CA7E-7C49-8378-DAAA5C339053}" type="datetimeFigureOut">
              <a:rPr lang="en-US" smtClean="0"/>
              <a:t>6/25/2020</a:t>
            </a:fld>
            <a:endParaRPr lang="en-US"/>
          </a:p>
        </p:txBody>
      </p:sp>
      <p:sp>
        <p:nvSpPr>
          <p:cNvPr id="5" name="Footer Placeholder 4">
            <a:extLst>
              <a:ext uri="{FF2B5EF4-FFF2-40B4-BE49-F238E27FC236}">
                <a16:creationId xmlns:a16="http://schemas.microsoft.com/office/drawing/2014/main" id="{61E1F43B-4471-E44E-A9EF-C9B50FE38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10DF0-770E-7F45-8D28-6AF03F54C4EB}"/>
              </a:ext>
            </a:extLst>
          </p:cNvPr>
          <p:cNvSpPr>
            <a:spLocks noGrp="1"/>
          </p:cNvSpPr>
          <p:nvPr>
            <p:ph type="sldNum" sz="quarter" idx="12"/>
          </p:nvPr>
        </p:nvSpPr>
        <p:spPr/>
        <p:txBody>
          <a:bodyPr/>
          <a:lstStyle/>
          <a:p>
            <a:fld id="{745AABBD-D302-924D-8F59-721DDBCDDE12}" type="slidenum">
              <a:rPr lang="en-US" smtClean="0"/>
              <a:t>‹Nº›</a:t>
            </a:fld>
            <a:endParaRPr lang="en-US"/>
          </a:p>
        </p:txBody>
      </p:sp>
    </p:spTree>
    <p:extLst>
      <p:ext uri="{BB962C8B-B14F-4D97-AF65-F5344CB8AC3E}">
        <p14:creationId xmlns:p14="http://schemas.microsoft.com/office/powerpoint/2010/main" val="692028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5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0" y="0"/>
            <a:ext cx="5406998" cy="68580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Tree>
    <p:extLst>
      <p:ext uri="{BB962C8B-B14F-4D97-AF65-F5344CB8AC3E}">
        <p14:creationId xmlns:p14="http://schemas.microsoft.com/office/powerpoint/2010/main" val="315797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34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1183341"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7" name="Picture Placeholder 2"/>
          <p:cNvSpPr>
            <a:spLocks noGrp="1"/>
          </p:cNvSpPr>
          <p:nvPr>
            <p:ph type="pic" sz="quarter" idx="12" hasCustomPrompt="1"/>
          </p:nvPr>
        </p:nvSpPr>
        <p:spPr>
          <a:xfrm>
            <a:off x="4659085"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8" name="Picture Placeholder 2"/>
          <p:cNvSpPr>
            <a:spLocks noGrp="1"/>
          </p:cNvSpPr>
          <p:nvPr>
            <p:ph type="pic" sz="quarter" idx="13" hasCustomPrompt="1"/>
          </p:nvPr>
        </p:nvSpPr>
        <p:spPr>
          <a:xfrm>
            <a:off x="8134829"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9"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a:t>CLICK TO EDIT MASTER TITLE STYLE</a:t>
            </a:r>
          </a:p>
        </p:txBody>
      </p:sp>
      <p:sp>
        <p:nvSpPr>
          <p:cNvPr id="10"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a:t>EDIT MASTER TEXT STYLE</a:t>
            </a:r>
          </a:p>
        </p:txBody>
      </p:sp>
    </p:spTree>
    <p:extLst>
      <p:ext uri="{BB962C8B-B14F-4D97-AF65-F5344CB8AC3E}">
        <p14:creationId xmlns:p14="http://schemas.microsoft.com/office/powerpoint/2010/main" val="3352882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Master deck</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725" r:id="rId8"/>
    <p:sldLayoutId id="2147483726" r:id="rId9"/>
    <p:sldLayoutId id="214748372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D73DD4-C3D4-754B-9421-497000A3E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EBD3C9-8522-B140-8CB9-76CE8117EF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7448B-936D-194B-9E15-0B2F4A839F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3EF4D-7511-344F-8E2E-702AE9F3F509}" type="datetimeFigureOut">
              <a:rPr lang="en-US" smtClean="0"/>
              <a:t>6/25/2020</a:t>
            </a:fld>
            <a:endParaRPr lang="en-US"/>
          </a:p>
        </p:txBody>
      </p:sp>
      <p:sp>
        <p:nvSpPr>
          <p:cNvPr id="5" name="Footer Placeholder 4">
            <a:extLst>
              <a:ext uri="{FF2B5EF4-FFF2-40B4-BE49-F238E27FC236}">
                <a16:creationId xmlns:a16="http://schemas.microsoft.com/office/drawing/2014/main" id="{8F0C5F34-91B9-8747-A779-C7B75472D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067932-E895-D141-AB3C-D9954F6B23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97FB4-82E9-7348-AE9A-C55A0E58B6A4}" type="slidenum">
              <a:rPr lang="en-US" smtClean="0"/>
              <a:t>‹Nº›</a:t>
            </a:fld>
            <a:endParaRPr lang="en-US"/>
          </a:p>
        </p:txBody>
      </p:sp>
    </p:spTree>
    <p:extLst>
      <p:ext uri="{BB962C8B-B14F-4D97-AF65-F5344CB8AC3E}">
        <p14:creationId xmlns:p14="http://schemas.microsoft.com/office/powerpoint/2010/main" val="18127394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C7FB99-71DB-4846-BD2E-A4BB52075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DA3ED1-4965-2648-80EF-B61E8990A5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75E54-7D68-2A45-825E-F8EAFA9A47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195C2-5A3E-4B42-8FA3-5FB2D697CEB5}" type="datetimeFigureOut">
              <a:rPr lang="en-US" smtClean="0"/>
              <a:t>6/25/2020</a:t>
            </a:fld>
            <a:endParaRPr lang="en-US"/>
          </a:p>
        </p:txBody>
      </p:sp>
      <p:sp>
        <p:nvSpPr>
          <p:cNvPr id="5" name="Footer Placeholder 4">
            <a:extLst>
              <a:ext uri="{FF2B5EF4-FFF2-40B4-BE49-F238E27FC236}">
                <a16:creationId xmlns:a16="http://schemas.microsoft.com/office/drawing/2014/main" id="{2A1172FB-434B-4947-9331-62D4F8482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1DC6F8-E78A-3940-8717-DFA195B34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2DE178-C444-B84C-8F51-D9CC1CEC6762}" type="slidenum">
              <a:rPr lang="en-US" smtClean="0"/>
              <a:t>‹Nº›</a:t>
            </a:fld>
            <a:endParaRPr lang="en-US"/>
          </a:p>
        </p:txBody>
      </p:sp>
    </p:spTree>
    <p:extLst>
      <p:ext uri="{BB962C8B-B14F-4D97-AF65-F5344CB8AC3E}">
        <p14:creationId xmlns:p14="http://schemas.microsoft.com/office/powerpoint/2010/main" val="261471854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A4043-A5CF-E943-B491-81CB66F6C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144E1A-D09A-314A-82FF-1937A1012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D0E87-2302-7545-BD17-6C60116D0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52E8E-97D0-B64F-A519-AAA511490774}" type="datetimeFigureOut">
              <a:rPr lang="en-US" smtClean="0"/>
              <a:t>6/25/2020</a:t>
            </a:fld>
            <a:endParaRPr lang="en-US"/>
          </a:p>
        </p:txBody>
      </p:sp>
      <p:sp>
        <p:nvSpPr>
          <p:cNvPr id="5" name="Footer Placeholder 4">
            <a:extLst>
              <a:ext uri="{FF2B5EF4-FFF2-40B4-BE49-F238E27FC236}">
                <a16:creationId xmlns:a16="http://schemas.microsoft.com/office/drawing/2014/main" id="{B0C93150-9BC5-B841-91F8-DA7B05EE92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D26B04-390D-6946-8196-242C6DADF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223BB-62C3-F047-8CEA-7335A204E959}" type="slidenum">
              <a:rPr lang="en-US" smtClean="0"/>
              <a:t>‹Nº›</a:t>
            </a:fld>
            <a:endParaRPr lang="en-US"/>
          </a:p>
        </p:txBody>
      </p:sp>
    </p:spTree>
    <p:extLst>
      <p:ext uri="{BB962C8B-B14F-4D97-AF65-F5344CB8AC3E}">
        <p14:creationId xmlns:p14="http://schemas.microsoft.com/office/powerpoint/2010/main" val="6306831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05C20-07DB-634A-9F3A-DB0C9AB834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F10E5-2F03-9345-9224-07A5A79ED8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61B23-5E5F-8549-B65E-48038687A9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A0108-CA7E-7C49-8378-DAAA5C339053}" type="datetimeFigureOut">
              <a:rPr lang="en-US" smtClean="0"/>
              <a:t>6/25/2020</a:t>
            </a:fld>
            <a:endParaRPr lang="en-US"/>
          </a:p>
        </p:txBody>
      </p:sp>
      <p:sp>
        <p:nvSpPr>
          <p:cNvPr id="5" name="Footer Placeholder 4">
            <a:extLst>
              <a:ext uri="{FF2B5EF4-FFF2-40B4-BE49-F238E27FC236}">
                <a16:creationId xmlns:a16="http://schemas.microsoft.com/office/drawing/2014/main" id="{44A27526-1CF3-4047-9CF7-BDCE62FF8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DDD03C-567F-5C4E-9F91-3664BE2D7E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AABBD-D302-924D-8F59-721DDBCDDE12}" type="slidenum">
              <a:rPr lang="en-US" smtClean="0"/>
              <a:t>‹Nº›</a:t>
            </a:fld>
            <a:endParaRPr lang="en-US"/>
          </a:p>
        </p:txBody>
      </p:sp>
    </p:spTree>
    <p:extLst>
      <p:ext uri="{BB962C8B-B14F-4D97-AF65-F5344CB8AC3E}">
        <p14:creationId xmlns:p14="http://schemas.microsoft.com/office/powerpoint/2010/main" val="374277891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651696-5F78-5E48-81FF-CF40A6CB63E8}"/>
              </a:ext>
            </a:extLst>
          </p:cNvPr>
          <p:cNvPicPr>
            <a:picLocks noChangeAspect="1"/>
          </p:cNvPicPr>
          <p:nvPr/>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D1928CBE-CCF0-1346-99E7-8063DC127C60}"/>
              </a:ext>
            </a:extLst>
          </p:cNvPr>
          <p:cNvPicPr>
            <a:picLocks noChangeAspect="1"/>
          </p:cNvPicPr>
          <p:nvPr/>
        </p:nvPicPr>
        <p:blipFill>
          <a:blip r:embed="rId3"/>
          <a:stretch>
            <a:fillRect/>
          </a:stretch>
        </p:blipFill>
        <p:spPr>
          <a:xfrm>
            <a:off x="1251893" y="1215698"/>
            <a:ext cx="1054100" cy="342900"/>
          </a:xfrm>
          <a:prstGeom prst="rect">
            <a:avLst/>
          </a:prstGeom>
        </p:spPr>
      </p:pic>
      <p:sp>
        <p:nvSpPr>
          <p:cNvPr id="10" name="TextBox 9">
            <a:extLst>
              <a:ext uri="{FF2B5EF4-FFF2-40B4-BE49-F238E27FC236}">
                <a16:creationId xmlns:a16="http://schemas.microsoft.com/office/drawing/2014/main" id="{9D909EB2-8311-544D-A1A8-5988AE8982A4}"/>
              </a:ext>
            </a:extLst>
          </p:cNvPr>
          <p:cNvSpPr txBox="1"/>
          <p:nvPr/>
        </p:nvSpPr>
        <p:spPr>
          <a:xfrm>
            <a:off x="1184158" y="5160794"/>
            <a:ext cx="7046617"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200" spc="-50" dirty="0">
                <a:solidFill>
                  <a:schemeClr val="bg1"/>
                </a:solidFill>
                <a:latin typeface="Helvetica Light" panose="020B0403020202020204" pitchFamily="34" charset="0"/>
                <a:cs typeface="Calibri" panose="020F0502020204030204"/>
              </a:rPr>
              <a:t>June 2020</a:t>
            </a:r>
          </a:p>
        </p:txBody>
      </p:sp>
      <p:sp>
        <p:nvSpPr>
          <p:cNvPr id="11" name="TextBox 10">
            <a:extLst>
              <a:ext uri="{FF2B5EF4-FFF2-40B4-BE49-F238E27FC236}">
                <a16:creationId xmlns:a16="http://schemas.microsoft.com/office/drawing/2014/main" id="{89C03301-E58E-1E4F-B6CF-EE3D784CDFDD}"/>
              </a:ext>
            </a:extLst>
          </p:cNvPr>
          <p:cNvSpPr txBox="1"/>
          <p:nvPr/>
        </p:nvSpPr>
        <p:spPr>
          <a:xfrm>
            <a:off x="1184158" y="2951043"/>
            <a:ext cx="7760657" cy="15388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560"/>
              </a:lnSpc>
            </a:pPr>
            <a:r>
              <a:rPr lang="en-US" sz="6500" b="1" spc="-300" dirty="0">
                <a:solidFill>
                  <a:schemeClr val="bg1"/>
                </a:solidFill>
                <a:latin typeface="Helvetica"/>
              </a:rPr>
              <a:t>Spring </a:t>
            </a:r>
            <a:r>
              <a:rPr lang="en-US" sz="6500" b="1" spc="-300" dirty="0" err="1">
                <a:solidFill>
                  <a:schemeClr val="bg1"/>
                </a:solidFill>
                <a:latin typeface="Helvetica"/>
              </a:rPr>
              <a:t>Webflux</a:t>
            </a:r>
            <a:endParaRPr lang="en-US" sz="6500" b="1" spc="-300" dirty="0">
              <a:solidFill>
                <a:schemeClr val="bg1"/>
              </a:solidFill>
              <a:latin typeface="Helvetica"/>
            </a:endParaRPr>
          </a:p>
          <a:p>
            <a:pPr>
              <a:lnSpc>
                <a:spcPts val="5560"/>
              </a:lnSpc>
            </a:pPr>
            <a:r>
              <a:rPr lang="en-US" sz="4800" b="1" spc="-300" dirty="0">
                <a:solidFill>
                  <a:srgbClr val="E84D2D"/>
                </a:solidFill>
                <a:latin typeface="Helvetica"/>
              </a:rPr>
              <a:t>(Reactive-Streams)</a:t>
            </a:r>
          </a:p>
        </p:txBody>
      </p:sp>
    </p:spTree>
    <p:extLst>
      <p:ext uri="{BB962C8B-B14F-4D97-AF65-F5344CB8AC3E}">
        <p14:creationId xmlns:p14="http://schemas.microsoft.com/office/powerpoint/2010/main" val="2008928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50B7-607E-2C41-8A17-D6B4431E1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777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Reactive Streams</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15638" y="5045014"/>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
        <p:nvSpPr>
          <p:cNvPr id="9" name="TextBox 8">
            <a:extLst>
              <a:ext uri="{FF2B5EF4-FFF2-40B4-BE49-F238E27FC236}">
                <a16:creationId xmlns:a16="http://schemas.microsoft.com/office/drawing/2014/main" id="{02F0EB0C-5D7A-0E49-BA46-B9FA644673E3}"/>
              </a:ext>
            </a:extLst>
          </p:cNvPr>
          <p:cNvSpPr txBox="1"/>
          <p:nvPr/>
        </p:nvSpPr>
        <p:spPr>
          <a:xfrm>
            <a:off x="1599526" y="4583876"/>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chemeClr val="bg1"/>
                </a:solidFill>
                <a:latin typeface="Helvetica" pitchFamily="2" charset="0"/>
                <a:cs typeface="Calibri" panose="020F0502020204030204"/>
              </a:rPr>
              <a:t>What does it mean?</a:t>
            </a:r>
          </a:p>
        </p:txBody>
      </p:sp>
    </p:spTree>
    <p:extLst>
      <p:ext uri="{BB962C8B-B14F-4D97-AF65-F5344CB8AC3E}">
        <p14:creationId xmlns:p14="http://schemas.microsoft.com/office/powerpoint/2010/main" val="333421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0">
            <a:extLst>
              <a:ext uri="{FF2B5EF4-FFF2-40B4-BE49-F238E27FC236}">
                <a16:creationId xmlns:a16="http://schemas.microsoft.com/office/drawing/2014/main" id="{6DBBDEDD-632F-44FB-86A1-D7624D2E0FEA}"/>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2" name="Imagen 1">
            <a:extLst>
              <a:ext uri="{FF2B5EF4-FFF2-40B4-BE49-F238E27FC236}">
                <a16:creationId xmlns:a16="http://schemas.microsoft.com/office/drawing/2014/main" id="{1FB6E0EF-FAE5-4BA3-8E8E-46D9A21D9C26}"/>
              </a:ext>
            </a:extLst>
          </p:cNvPr>
          <p:cNvPicPr>
            <a:picLocks noChangeAspect="1"/>
          </p:cNvPicPr>
          <p:nvPr/>
        </p:nvPicPr>
        <p:blipFill>
          <a:blip r:embed="rId4"/>
          <a:stretch>
            <a:fillRect/>
          </a:stretch>
        </p:blipFill>
        <p:spPr>
          <a:xfrm>
            <a:off x="1114533" y="0"/>
            <a:ext cx="6551913" cy="6858000"/>
          </a:xfrm>
          <a:prstGeom prst="rect">
            <a:avLst/>
          </a:prstGeom>
        </p:spPr>
      </p:pic>
      <p:sp>
        <p:nvSpPr>
          <p:cNvPr id="4" name="Rectángulo 3">
            <a:extLst>
              <a:ext uri="{FF2B5EF4-FFF2-40B4-BE49-F238E27FC236}">
                <a16:creationId xmlns:a16="http://schemas.microsoft.com/office/drawing/2014/main" id="{A245699E-DE34-4A83-8CD0-E5D0F81B1B05}"/>
              </a:ext>
            </a:extLst>
          </p:cNvPr>
          <p:cNvSpPr/>
          <p:nvPr/>
        </p:nvSpPr>
        <p:spPr>
          <a:xfrm>
            <a:off x="7836272" y="3244334"/>
            <a:ext cx="3382593" cy="369332"/>
          </a:xfrm>
          <a:prstGeom prst="rect">
            <a:avLst/>
          </a:prstGeom>
        </p:spPr>
        <p:txBody>
          <a:bodyPr wrap="none">
            <a:spAutoFit/>
          </a:bodyPr>
          <a:lstStyle/>
          <a:p>
            <a:r>
              <a:rPr lang="es-CO" dirty="0">
                <a:solidFill>
                  <a:srgbClr val="E84D2D"/>
                </a:solidFill>
              </a:rPr>
              <a:t>http://www.reactive-streams.org/</a:t>
            </a:r>
          </a:p>
        </p:txBody>
      </p:sp>
    </p:spTree>
    <p:extLst>
      <p:ext uri="{BB962C8B-B14F-4D97-AF65-F5344CB8AC3E}">
        <p14:creationId xmlns:p14="http://schemas.microsoft.com/office/powerpoint/2010/main" val="720845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6C987DA-DEA9-493C-B37F-ED6A109F069A}"/>
              </a:ext>
            </a:extLst>
          </p:cNvPr>
          <p:cNvPicPr>
            <a:picLocks noChangeAspect="1"/>
          </p:cNvPicPr>
          <p:nvPr/>
        </p:nvPicPr>
        <p:blipFill>
          <a:blip r:embed="rId3"/>
          <a:stretch>
            <a:fillRect/>
          </a:stretch>
        </p:blipFill>
        <p:spPr>
          <a:xfrm>
            <a:off x="1804447" y="1315570"/>
            <a:ext cx="3278292" cy="1071749"/>
          </a:xfrm>
          <a:prstGeom prst="rect">
            <a:avLst/>
          </a:prstGeom>
        </p:spPr>
      </p:pic>
      <p:pic>
        <p:nvPicPr>
          <p:cNvPr id="3" name="Imagen 2">
            <a:extLst>
              <a:ext uri="{FF2B5EF4-FFF2-40B4-BE49-F238E27FC236}">
                <a16:creationId xmlns:a16="http://schemas.microsoft.com/office/drawing/2014/main" id="{96E33EE7-D90E-4E3D-8814-B560C75C2F32}"/>
              </a:ext>
            </a:extLst>
          </p:cNvPr>
          <p:cNvPicPr>
            <a:picLocks noChangeAspect="1"/>
          </p:cNvPicPr>
          <p:nvPr/>
        </p:nvPicPr>
        <p:blipFill>
          <a:blip r:embed="rId4"/>
          <a:stretch>
            <a:fillRect/>
          </a:stretch>
        </p:blipFill>
        <p:spPr>
          <a:xfrm>
            <a:off x="7512129" y="1149463"/>
            <a:ext cx="3239769" cy="1687192"/>
          </a:xfrm>
          <a:prstGeom prst="rect">
            <a:avLst/>
          </a:prstGeom>
        </p:spPr>
      </p:pic>
      <p:pic>
        <p:nvPicPr>
          <p:cNvPr id="5" name="Imagen 4">
            <a:extLst>
              <a:ext uri="{FF2B5EF4-FFF2-40B4-BE49-F238E27FC236}">
                <a16:creationId xmlns:a16="http://schemas.microsoft.com/office/drawing/2014/main" id="{D33C7514-59DF-43FC-A81E-37C69C326526}"/>
              </a:ext>
            </a:extLst>
          </p:cNvPr>
          <p:cNvPicPr>
            <a:picLocks noChangeAspect="1"/>
          </p:cNvPicPr>
          <p:nvPr/>
        </p:nvPicPr>
        <p:blipFill>
          <a:blip r:embed="rId5"/>
          <a:stretch>
            <a:fillRect/>
          </a:stretch>
        </p:blipFill>
        <p:spPr>
          <a:xfrm>
            <a:off x="1289095" y="3996460"/>
            <a:ext cx="4308996" cy="864860"/>
          </a:xfrm>
          <a:prstGeom prst="rect">
            <a:avLst/>
          </a:prstGeom>
        </p:spPr>
      </p:pic>
      <p:pic>
        <p:nvPicPr>
          <p:cNvPr id="4" name="Imagen 3">
            <a:extLst>
              <a:ext uri="{FF2B5EF4-FFF2-40B4-BE49-F238E27FC236}">
                <a16:creationId xmlns:a16="http://schemas.microsoft.com/office/drawing/2014/main" id="{92927763-5482-4D3A-AFA6-B622F1712B57}"/>
              </a:ext>
            </a:extLst>
          </p:cNvPr>
          <p:cNvPicPr>
            <a:picLocks noChangeAspect="1"/>
          </p:cNvPicPr>
          <p:nvPr/>
        </p:nvPicPr>
        <p:blipFill>
          <a:blip r:embed="rId6"/>
          <a:stretch>
            <a:fillRect/>
          </a:stretch>
        </p:blipFill>
        <p:spPr>
          <a:xfrm>
            <a:off x="7512129" y="3741867"/>
            <a:ext cx="2509925" cy="1374046"/>
          </a:xfrm>
          <a:prstGeom prst="rect">
            <a:avLst/>
          </a:prstGeom>
        </p:spPr>
      </p:pic>
      <p:pic>
        <p:nvPicPr>
          <p:cNvPr id="14" name="Picture 40">
            <a:extLst>
              <a:ext uri="{FF2B5EF4-FFF2-40B4-BE49-F238E27FC236}">
                <a16:creationId xmlns:a16="http://schemas.microsoft.com/office/drawing/2014/main" id="{6546A195-2E43-459C-88B3-6519974D9218}"/>
              </a:ext>
            </a:extLst>
          </p:cNvPr>
          <p:cNvPicPr>
            <a:picLocks noChangeAspect="1"/>
          </p:cNvPicPr>
          <p:nvPr/>
        </p:nvPicPr>
        <p:blipFill>
          <a:blip r:embed="rId7"/>
          <a:stretch>
            <a:fillRect/>
          </a:stretch>
        </p:blipFill>
        <p:spPr>
          <a:xfrm>
            <a:off x="-362697" y="-589430"/>
            <a:ext cx="1917700" cy="1905000"/>
          </a:xfrm>
          <a:prstGeom prst="rect">
            <a:avLst/>
          </a:prstGeom>
        </p:spPr>
      </p:pic>
      <p:sp>
        <p:nvSpPr>
          <p:cNvPr id="6" name="Rectángulo 5">
            <a:extLst>
              <a:ext uri="{FF2B5EF4-FFF2-40B4-BE49-F238E27FC236}">
                <a16:creationId xmlns:a16="http://schemas.microsoft.com/office/drawing/2014/main" id="{9A7E5CFE-8253-40C6-9A47-5A1AC8C516CC}"/>
              </a:ext>
            </a:extLst>
          </p:cNvPr>
          <p:cNvSpPr/>
          <p:nvPr/>
        </p:nvSpPr>
        <p:spPr>
          <a:xfrm>
            <a:off x="1623355" y="2453786"/>
            <a:ext cx="3640476" cy="954107"/>
          </a:xfrm>
          <a:prstGeom prst="rect">
            <a:avLst/>
          </a:prstGeom>
        </p:spPr>
        <p:txBody>
          <a:bodyPr wrap="square">
            <a:spAutoFit/>
          </a:bodyPr>
          <a:lstStyle/>
          <a:p>
            <a:pPr marL="285750" indent="-285750">
              <a:buClr>
                <a:srgbClr val="E84D2D"/>
              </a:buClr>
              <a:buFont typeface="Wingdings" panose="05000000000000000000" pitchFamily="2" charset="2"/>
              <a:buChar char="§"/>
            </a:pPr>
            <a:r>
              <a:rPr lang="en-US" sz="1400" dirty="0"/>
              <a:t>Emits a sequence of events to subscribers according to the demand received from its subscribers. A publisher can serve multiple subscribers.</a:t>
            </a:r>
            <a:endParaRPr lang="es-CO" sz="1400" dirty="0"/>
          </a:p>
        </p:txBody>
      </p:sp>
      <p:sp>
        <p:nvSpPr>
          <p:cNvPr id="16" name="Rectángulo 15">
            <a:extLst>
              <a:ext uri="{FF2B5EF4-FFF2-40B4-BE49-F238E27FC236}">
                <a16:creationId xmlns:a16="http://schemas.microsoft.com/office/drawing/2014/main" id="{7147F639-895C-4BBD-95E8-308550C034A2}"/>
              </a:ext>
            </a:extLst>
          </p:cNvPr>
          <p:cNvSpPr/>
          <p:nvPr/>
        </p:nvSpPr>
        <p:spPr>
          <a:xfrm>
            <a:off x="7311776" y="2836655"/>
            <a:ext cx="3640476" cy="523220"/>
          </a:xfrm>
          <a:prstGeom prst="rect">
            <a:avLst/>
          </a:prstGeom>
        </p:spPr>
        <p:txBody>
          <a:bodyPr wrap="square">
            <a:spAutoFit/>
          </a:bodyPr>
          <a:lstStyle/>
          <a:p>
            <a:pPr marL="285750" indent="-285750">
              <a:buClr>
                <a:srgbClr val="E84D2D"/>
              </a:buClr>
              <a:buFont typeface="Wingdings" panose="05000000000000000000" pitchFamily="2" charset="2"/>
              <a:buChar char="§"/>
            </a:pPr>
            <a:r>
              <a:rPr lang="en-US" sz="1400" dirty="0"/>
              <a:t>Receives and processes events emitted by a Publisher</a:t>
            </a:r>
            <a:endParaRPr lang="es-CO" sz="1400" dirty="0"/>
          </a:p>
        </p:txBody>
      </p:sp>
      <p:sp>
        <p:nvSpPr>
          <p:cNvPr id="17" name="Rectángulo 16">
            <a:extLst>
              <a:ext uri="{FF2B5EF4-FFF2-40B4-BE49-F238E27FC236}">
                <a16:creationId xmlns:a16="http://schemas.microsoft.com/office/drawing/2014/main" id="{EA08F47D-FA04-4959-8D27-7EF6AD965055}"/>
              </a:ext>
            </a:extLst>
          </p:cNvPr>
          <p:cNvSpPr/>
          <p:nvPr/>
        </p:nvSpPr>
        <p:spPr>
          <a:xfrm>
            <a:off x="1623355" y="5280820"/>
            <a:ext cx="3640476" cy="738664"/>
          </a:xfrm>
          <a:prstGeom prst="rect">
            <a:avLst/>
          </a:prstGeom>
        </p:spPr>
        <p:txBody>
          <a:bodyPr wrap="square">
            <a:spAutoFit/>
          </a:bodyPr>
          <a:lstStyle/>
          <a:p>
            <a:pPr marL="285750" indent="-285750">
              <a:buClr>
                <a:srgbClr val="E84D2D"/>
              </a:buClr>
              <a:buFont typeface="Wingdings" panose="05000000000000000000" pitchFamily="2" charset="2"/>
              <a:buChar char="§"/>
            </a:pPr>
            <a:r>
              <a:rPr lang="en-US" sz="1400" dirty="0"/>
              <a:t>Represents a processing stage consisting of both a Subscriber and a Publisher and obeys the contracts of both.</a:t>
            </a:r>
            <a:endParaRPr lang="es-CO" sz="1400" dirty="0"/>
          </a:p>
        </p:txBody>
      </p:sp>
      <p:sp>
        <p:nvSpPr>
          <p:cNvPr id="19" name="Rectángulo 18">
            <a:extLst>
              <a:ext uri="{FF2B5EF4-FFF2-40B4-BE49-F238E27FC236}">
                <a16:creationId xmlns:a16="http://schemas.microsoft.com/office/drawing/2014/main" id="{5F48421F-FBD0-4493-8F2F-5EBA4F482ED5}"/>
              </a:ext>
            </a:extLst>
          </p:cNvPr>
          <p:cNvSpPr/>
          <p:nvPr/>
        </p:nvSpPr>
        <p:spPr>
          <a:xfrm>
            <a:off x="7311775" y="5280820"/>
            <a:ext cx="3640476" cy="523220"/>
          </a:xfrm>
          <a:prstGeom prst="rect">
            <a:avLst/>
          </a:prstGeom>
        </p:spPr>
        <p:txBody>
          <a:bodyPr wrap="square">
            <a:spAutoFit/>
          </a:bodyPr>
          <a:lstStyle/>
          <a:p>
            <a:pPr marL="285750" indent="-285750">
              <a:buClr>
                <a:srgbClr val="E84D2D"/>
              </a:buClr>
              <a:buFont typeface="Wingdings" panose="05000000000000000000" pitchFamily="2" charset="2"/>
              <a:buChar char="§"/>
            </a:pPr>
            <a:r>
              <a:rPr lang="en-US" sz="1400" dirty="0"/>
              <a:t>Defines a one-to-one relationship between a Publisher and a Subscriber. </a:t>
            </a:r>
            <a:endParaRPr lang="es-CO" sz="1400" dirty="0"/>
          </a:p>
        </p:txBody>
      </p:sp>
    </p:spTree>
    <p:extLst>
      <p:ext uri="{BB962C8B-B14F-4D97-AF65-F5344CB8AC3E}">
        <p14:creationId xmlns:p14="http://schemas.microsoft.com/office/powerpoint/2010/main" val="26636508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0">
            <a:extLst>
              <a:ext uri="{FF2B5EF4-FFF2-40B4-BE49-F238E27FC236}">
                <a16:creationId xmlns:a16="http://schemas.microsoft.com/office/drawing/2014/main" id="{6546A195-2E43-459C-88B3-6519974D9218}"/>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8" name="Imagen 7">
            <a:extLst>
              <a:ext uri="{FF2B5EF4-FFF2-40B4-BE49-F238E27FC236}">
                <a16:creationId xmlns:a16="http://schemas.microsoft.com/office/drawing/2014/main" id="{9CA085F8-5EA1-4CDE-BD24-96861B2FEB3F}"/>
              </a:ext>
            </a:extLst>
          </p:cNvPr>
          <p:cNvPicPr>
            <a:picLocks noChangeAspect="1"/>
          </p:cNvPicPr>
          <p:nvPr/>
        </p:nvPicPr>
        <p:blipFill>
          <a:blip r:embed="rId4"/>
          <a:stretch>
            <a:fillRect/>
          </a:stretch>
        </p:blipFill>
        <p:spPr>
          <a:xfrm>
            <a:off x="2113323" y="934948"/>
            <a:ext cx="7636581" cy="2817050"/>
          </a:xfrm>
          <a:prstGeom prst="rect">
            <a:avLst/>
          </a:prstGeom>
        </p:spPr>
      </p:pic>
      <p:sp>
        <p:nvSpPr>
          <p:cNvPr id="9" name="Rectángulo 8">
            <a:extLst>
              <a:ext uri="{FF2B5EF4-FFF2-40B4-BE49-F238E27FC236}">
                <a16:creationId xmlns:a16="http://schemas.microsoft.com/office/drawing/2014/main" id="{F38642DF-C3E7-4DC2-A755-2A5261C86067}"/>
              </a:ext>
            </a:extLst>
          </p:cNvPr>
          <p:cNvSpPr/>
          <p:nvPr/>
        </p:nvSpPr>
        <p:spPr>
          <a:xfrm>
            <a:off x="3048000" y="4175557"/>
            <a:ext cx="6096000" cy="1477328"/>
          </a:xfrm>
          <a:prstGeom prst="rect">
            <a:avLst/>
          </a:prstGeom>
        </p:spPr>
        <p:txBody>
          <a:bodyPr>
            <a:spAutoFit/>
          </a:bodyPr>
          <a:lstStyle/>
          <a:p>
            <a:r>
              <a:rPr lang="en-US" b="1" dirty="0">
                <a:solidFill>
                  <a:srgbClr val="E84D2D"/>
                </a:solidFill>
              </a:rPr>
              <a:t>Backpressure Strategies</a:t>
            </a:r>
          </a:p>
          <a:p>
            <a:pPr marL="285750" indent="-285750">
              <a:buClr>
                <a:srgbClr val="E84D2D"/>
              </a:buClr>
              <a:buFont typeface="Wingdings" panose="05000000000000000000" pitchFamily="2" charset="2"/>
              <a:buChar char="§"/>
            </a:pPr>
            <a:r>
              <a:rPr lang="en-US" b="1" dirty="0"/>
              <a:t> </a:t>
            </a:r>
            <a:r>
              <a:rPr lang="en-US" b="1" dirty="0">
                <a:solidFill>
                  <a:srgbClr val="E84D2D"/>
                </a:solidFill>
              </a:rPr>
              <a:t>Control</a:t>
            </a:r>
            <a:r>
              <a:rPr lang="en-US" dirty="0"/>
              <a:t> the producer (slow down/speed up is decided by consumer)</a:t>
            </a:r>
          </a:p>
          <a:p>
            <a:pPr marL="285750" indent="-285750">
              <a:buClr>
                <a:srgbClr val="E84D2D"/>
              </a:buClr>
              <a:buFont typeface="Wingdings" panose="05000000000000000000" pitchFamily="2" charset="2"/>
              <a:buChar char="§"/>
            </a:pPr>
            <a:r>
              <a:rPr lang="en-US" b="1" dirty="0"/>
              <a:t> </a:t>
            </a:r>
            <a:r>
              <a:rPr lang="en-US" b="1" dirty="0">
                <a:solidFill>
                  <a:srgbClr val="E84D2D"/>
                </a:solidFill>
              </a:rPr>
              <a:t>Buffer</a:t>
            </a:r>
            <a:r>
              <a:rPr lang="en-US" dirty="0"/>
              <a:t> (accumulate incoming data spikes temporarily)</a:t>
            </a:r>
          </a:p>
          <a:p>
            <a:pPr marL="285750" indent="-285750">
              <a:buClr>
                <a:srgbClr val="E84D2D"/>
              </a:buClr>
              <a:buFont typeface="Wingdings" panose="05000000000000000000" pitchFamily="2" charset="2"/>
              <a:buChar char="§"/>
            </a:pPr>
            <a:r>
              <a:rPr lang="en-US" b="1" dirty="0"/>
              <a:t> </a:t>
            </a:r>
            <a:r>
              <a:rPr lang="en-US" b="1" dirty="0">
                <a:solidFill>
                  <a:srgbClr val="E84D2D"/>
                </a:solidFill>
              </a:rPr>
              <a:t>Drop</a:t>
            </a:r>
            <a:r>
              <a:rPr lang="en-US" dirty="0"/>
              <a:t> (sample a percentage of the incoming data)</a:t>
            </a:r>
          </a:p>
        </p:txBody>
      </p:sp>
    </p:spTree>
    <p:extLst>
      <p:ext uri="{BB962C8B-B14F-4D97-AF65-F5344CB8AC3E}">
        <p14:creationId xmlns:p14="http://schemas.microsoft.com/office/powerpoint/2010/main" val="6405793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0">
            <a:extLst>
              <a:ext uri="{FF2B5EF4-FFF2-40B4-BE49-F238E27FC236}">
                <a16:creationId xmlns:a16="http://schemas.microsoft.com/office/drawing/2014/main" id="{6546A195-2E43-459C-88B3-6519974D9218}"/>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2050" name="Picture 2" descr="Build Reactive RESTFUL APIs using Spring Boot/WebFlux | Udemy">
            <a:extLst>
              <a:ext uri="{FF2B5EF4-FFF2-40B4-BE49-F238E27FC236}">
                <a16:creationId xmlns:a16="http://schemas.microsoft.com/office/drawing/2014/main" id="{8F85034C-9203-4A70-BF97-E302BA410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153" y="689760"/>
            <a:ext cx="2756792" cy="1551155"/>
          </a:xfrm>
          <a:prstGeom prst="rect">
            <a:avLst/>
          </a:prstGeom>
          <a:noFill/>
          <a:extLst>
            <a:ext uri="{909E8E84-426E-40DD-AFC4-6F175D3DCCD1}">
              <a14:hiddenFill xmlns:a14="http://schemas.microsoft.com/office/drawing/2010/main">
                <a:solidFill>
                  <a:srgbClr val="FFFFFF"/>
                </a:solidFill>
              </a14:hiddenFill>
            </a:ext>
          </a:extLst>
        </p:spPr>
      </p:pic>
      <p:pic>
        <p:nvPicPr>
          <p:cNvPr id="7" name="Gráfico 6">
            <a:extLst>
              <a:ext uri="{FF2B5EF4-FFF2-40B4-BE49-F238E27FC236}">
                <a16:creationId xmlns:a16="http://schemas.microsoft.com/office/drawing/2014/main" id="{BB92F951-1951-4B63-8144-780F7C54C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43112" y="1929615"/>
            <a:ext cx="8105775" cy="4238625"/>
          </a:xfrm>
          <a:prstGeom prst="rect">
            <a:avLst/>
          </a:prstGeom>
        </p:spPr>
      </p:pic>
      <p:sp>
        <p:nvSpPr>
          <p:cNvPr id="12" name="CuadroTexto 11">
            <a:extLst>
              <a:ext uri="{FF2B5EF4-FFF2-40B4-BE49-F238E27FC236}">
                <a16:creationId xmlns:a16="http://schemas.microsoft.com/office/drawing/2014/main" id="{BE61275C-F2D5-456E-87DE-C6B639320B6A}"/>
              </a:ext>
            </a:extLst>
          </p:cNvPr>
          <p:cNvSpPr txBox="1"/>
          <p:nvPr/>
        </p:nvSpPr>
        <p:spPr>
          <a:xfrm>
            <a:off x="4010380" y="1283284"/>
            <a:ext cx="4171237" cy="646331"/>
          </a:xfrm>
          <a:prstGeom prst="rect">
            <a:avLst/>
          </a:prstGeom>
          <a:noFill/>
        </p:spPr>
        <p:txBody>
          <a:bodyPr wrap="square" rtlCol="0">
            <a:spAutoFit/>
          </a:bodyPr>
          <a:lstStyle/>
          <a:p>
            <a:pPr algn="ctr"/>
            <a:r>
              <a:rPr lang="es-CO" sz="3600" dirty="0">
                <a:solidFill>
                  <a:srgbClr val="E84D2D"/>
                </a:solidFill>
                <a:latin typeface="Helvetica" panose="020B0604020202020204" pitchFamily="34" charset="0"/>
                <a:cs typeface="Helvetica" panose="020B0604020202020204" pitchFamily="34" charset="0"/>
              </a:rPr>
              <a:t>Mono</a:t>
            </a:r>
          </a:p>
        </p:txBody>
      </p:sp>
    </p:spTree>
    <p:extLst>
      <p:ext uri="{BB962C8B-B14F-4D97-AF65-F5344CB8AC3E}">
        <p14:creationId xmlns:p14="http://schemas.microsoft.com/office/powerpoint/2010/main" val="14884233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0">
            <a:extLst>
              <a:ext uri="{FF2B5EF4-FFF2-40B4-BE49-F238E27FC236}">
                <a16:creationId xmlns:a16="http://schemas.microsoft.com/office/drawing/2014/main" id="{6546A195-2E43-459C-88B3-6519974D9218}"/>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2050" name="Picture 2" descr="Build Reactive RESTFUL APIs using Spring Boot/WebFlux | Udemy">
            <a:extLst>
              <a:ext uri="{FF2B5EF4-FFF2-40B4-BE49-F238E27FC236}">
                <a16:creationId xmlns:a16="http://schemas.microsoft.com/office/drawing/2014/main" id="{8F85034C-9203-4A70-BF97-E302BA410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153" y="689760"/>
            <a:ext cx="2756792" cy="1551155"/>
          </a:xfrm>
          <a:prstGeom prst="rect">
            <a:avLst/>
          </a:prstGeom>
          <a:noFill/>
          <a:extLst>
            <a:ext uri="{909E8E84-426E-40DD-AFC4-6F175D3DCCD1}">
              <a14:hiddenFill xmlns:a14="http://schemas.microsoft.com/office/drawing/2010/main">
                <a:solidFill>
                  <a:srgbClr val="FFFFFF"/>
                </a:solidFill>
              </a14:hiddenFill>
            </a:ext>
          </a:extLst>
        </p:spPr>
      </p:pic>
      <p:pic>
        <p:nvPicPr>
          <p:cNvPr id="5" name="Gráfico 4">
            <a:extLst>
              <a:ext uri="{FF2B5EF4-FFF2-40B4-BE49-F238E27FC236}">
                <a16:creationId xmlns:a16="http://schemas.microsoft.com/office/drawing/2014/main" id="{24DACA92-54A3-485D-8F27-D042D39740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6412" y="1867542"/>
            <a:ext cx="8639175" cy="3971925"/>
          </a:xfrm>
          <a:prstGeom prst="rect">
            <a:avLst/>
          </a:prstGeom>
        </p:spPr>
      </p:pic>
      <p:sp>
        <p:nvSpPr>
          <p:cNvPr id="6" name="CuadroTexto 5">
            <a:extLst>
              <a:ext uri="{FF2B5EF4-FFF2-40B4-BE49-F238E27FC236}">
                <a16:creationId xmlns:a16="http://schemas.microsoft.com/office/drawing/2014/main" id="{0ECA7755-7A45-4E20-A4A9-2DBBDAD00B54}"/>
              </a:ext>
            </a:extLst>
          </p:cNvPr>
          <p:cNvSpPr txBox="1"/>
          <p:nvPr/>
        </p:nvSpPr>
        <p:spPr>
          <a:xfrm>
            <a:off x="4082300" y="1142171"/>
            <a:ext cx="4171237" cy="646331"/>
          </a:xfrm>
          <a:prstGeom prst="rect">
            <a:avLst/>
          </a:prstGeom>
          <a:noFill/>
        </p:spPr>
        <p:txBody>
          <a:bodyPr wrap="square" rtlCol="0">
            <a:spAutoFit/>
          </a:bodyPr>
          <a:lstStyle/>
          <a:p>
            <a:pPr algn="ctr"/>
            <a:r>
              <a:rPr lang="es-CO" sz="3600" dirty="0">
                <a:solidFill>
                  <a:srgbClr val="E84D2D"/>
                </a:solidFill>
                <a:latin typeface="Helvetica" panose="020B0604020202020204" pitchFamily="34" charset="0"/>
                <a:cs typeface="Helvetica" panose="020B0604020202020204" pitchFamily="34" charset="0"/>
              </a:rPr>
              <a:t>Flux</a:t>
            </a:r>
          </a:p>
        </p:txBody>
      </p:sp>
    </p:spTree>
    <p:extLst>
      <p:ext uri="{BB962C8B-B14F-4D97-AF65-F5344CB8AC3E}">
        <p14:creationId xmlns:p14="http://schemas.microsoft.com/office/powerpoint/2010/main" val="26008107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ED6AB-5BCD-4448-88DC-AA969DA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777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Spring </a:t>
            </a:r>
            <a:r>
              <a:rPr lang="en-US" sz="6500" b="1" spc="-300" dirty="0" err="1">
                <a:solidFill>
                  <a:schemeClr val="bg1"/>
                </a:solidFill>
                <a:latin typeface="Helvetica"/>
              </a:rPr>
              <a:t>Webflux</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05493" y="4798272"/>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Tree>
    <p:extLst>
      <p:ext uri="{BB962C8B-B14F-4D97-AF65-F5344CB8AC3E}">
        <p14:creationId xmlns:p14="http://schemas.microsoft.com/office/powerpoint/2010/main" val="232229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0">
            <a:extLst>
              <a:ext uri="{FF2B5EF4-FFF2-40B4-BE49-F238E27FC236}">
                <a16:creationId xmlns:a16="http://schemas.microsoft.com/office/drawing/2014/main" id="{6546A195-2E43-459C-88B3-6519974D9218}"/>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2" name="Imagen 1">
            <a:extLst>
              <a:ext uri="{FF2B5EF4-FFF2-40B4-BE49-F238E27FC236}">
                <a16:creationId xmlns:a16="http://schemas.microsoft.com/office/drawing/2014/main" id="{66D5A974-7C9F-457B-87BA-692B9864C28B}"/>
              </a:ext>
            </a:extLst>
          </p:cNvPr>
          <p:cNvPicPr>
            <a:picLocks noChangeAspect="1"/>
          </p:cNvPicPr>
          <p:nvPr/>
        </p:nvPicPr>
        <p:blipFill>
          <a:blip r:embed="rId4"/>
          <a:stretch>
            <a:fillRect/>
          </a:stretch>
        </p:blipFill>
        <p:spPr>
          <a:xfrm>
            <a:off x="2749853" y="750161"/>
            <a:ext cx="7061967" cy="5357678"/>
          </a:xfrm>
          <a:prstGeom prst="rect">
            <a:avLst/>
          </a:prstGeom>
        </p:spPr>
      </p:pic>
      <p:sp>
        <p:nvSpPr>
          <p:cNvPr id="4" name="Rectángulo 3">
            <a:extLst>
              <a:ext uri="{FF2B5EF4-FFF2-40B4-BE49-F238E27FC236}">
                <a16:creationId xmlns:a16="http://schemas.microsoft.com/office/drawing/2014/main" id="{FF06EBFD-3891-4A97-9C99-7D2953CB800C}"/>
              </a:ext>
            </a:extLst>
          </p:cNvPr>
          <p:cNvSpPr/>
          <p:nvPr/>
        </p:nvSpPr>
        <p:spPr>
          <a:xfrm>
            <a:off x="2749853" y="5095982"/>
            <a:ext cx="3346147" cy="359596"/>
          </a:xfrm>
          <a:prstGeom prst="rect">
            <a:avLst/>
          </a:prstGeom>
          <a:noFill/>
          <a:ln w="38100">
            <a:solidFill>
              <a:srgbClr val="E84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329171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0">
            <a:extLst>
              <a:ext uri="{FF2B5EF4-FFF2-40B4-BE49-F238E27FC236}">
                <a16:creationId xmlns:a16="http://schemas.microsoft.com/office/drawing/2014/main" id="{6546A195-2E43-459C-88B3-6519974D9218}"/>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2050" name="Picture 2" descr="Build Reactive RESTFUL APIs using Spring Boot/WebFlux | Udemy">
            <a:extLst>
              <a:ext uri="{FF2B5EF4-FFF2-40B4-BE49-F238E27FC236}">
                <a16:creationId xmlns:a16="http://schemas.microsoft.com/office/drawing/2014/main" id="{8F85034C-9203-4A70-BF97-E302BA410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5541" y="539992"/>
            <a:ext cx="2756792" cy="155115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Captura de pantalla de un celular&#10;&#10;Descripción generada automáticamente">
            <a:extLst>
              <a:ext uri="{FF2B5EF4-FFF2-40B4-BE49-F238E27FC236}">
                <a16:creationId xmlns:a16="http://schemas.microsoft.com/office/drawing/2014/main" id="{A286CCD1-304F-427B-BE1D-B6F7ED10D7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7405" y="2415576"/>
            <a:ext cx="6858000" cy="3295650"/>
          </a:xfrm>
          <a:prstGeom prst="rect">
            <a:avLst/>
          </a:prstGeom>
        </p:spPr>
      </p:pic>
    </p:spTree>
    <p:extLst>
      <p:ext uri="{BB962C8B-B14F-4D97-AF65-F5344CB8AC3E}">
        <p14:creationId xmlns:p14="http://schemas.microsoft.com/office/powerpoint/2010/main" val="11931947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0">
            <a:extLst>
              <a:ext uri="{FF2B5EF4-FFF2-40B4-BE49-F238E27FC236}">
                <a16:creationId xmlns:a16="http://schemas.microsoft.com/office/drawing/2014/main" id="{6546A195-2E43-459C-88B3-6519974D9218}"/>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2050" name="Picture 2" descr="Build Reactive RESTFUL APIs using Spring Boot/WebFlux | Udemy">
            <a:extLst>
              <a:ext uri="{FF2B5EF4-FFF2-40B4-BE49-F238E27FC236}">
                <a16:creationId xmlns:a16="http://schemas.microsoft.com/office/drawing/2014/main" id="{8F85034C-9203-4A70-BF97-E302BA4101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5541" y="539992"/>
            <a:ext cx="2756792" cy="155115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Imagen que contiene cd&#10;&#10;Descripción generada automáticamente">
            <a:extLst>
              <a:ext uri="{FF2B5EF4-FFF2-40B4-BE49-F238E27FC236}">
                <a16:creationId xmlns:a16="http://schemas.microsoft.com/office/drawing/2014/main" id="{4483026C-20D5-4A8D-AE42-E7795479F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8597" y="2069858"/>
            <a:ext cx="7620000" cy="4248150"/>
          </a:xfrm>
          <a:prstGeom prst="rect">
            <a:avLst/>
          </a:prstGeom>
        </p:spPr>
      </p:pic>
    </p:spTree>
    <p:extLst>
      <p:ext uri="{BB962C8B-B14F-4D97-AF65-F5344CB8AC3E}">
        <p14:creationId xmlns:p14="http://schemas.microsoft.com/office/powerpoint/2010/main" val="11733000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49B1C5-0D3D-C34D-A66B-8F39C6DC5F5E}"/>
              </a:ext>
            </a:extLst>
          </p:cNvPr>
          <p:cNvPicPr>
            <a:picLocks noChangeAspect="1"/>
          </p:cNvPicPr>
          <p:nvPr/>
        </p:nvPicPr>
        <p:blipFill>
          <a:blip r:embed="rId2"/>
          <a:stretch>
            <a:fillRect/>
          </a:stretch>
        </p:blipFill>
        <p:spPr>
          <a:xfrm>
            <a:off x="-44523" y="0"/>
            <a:ext cx="12192000" cy="6858000"/>
          </a:xfrm>
          <a:prstGeom prst="rect">
            <a:avLst/>
          </a:prstGeom>
        </p:spPr>
      </p:pic>
      <p:sp>
        <p:nvSpPr>
          <p:cNvPr id="2" name="TextBox 1">
            <a:extLst>
              <a:ext uri="{FF2B5EF4-FFF2-40B4-BE49-F238E27FC236}">
                <a16:creationId xmlns:a16="http://schemas.microsoft.com/office/drawing/2014/main" id="{54EECB82-6D59-4798-A3CB-EBC4FF233A40}"/>
              </a:ext>
            </a:extLst>
          </p:cNvPr>
          <p:cNvSpPr txBox="1"/>
          <p:nvPr/>
        </p:nvSpPr>
        <p:spPr>
          <a:xfrm>
            <a:off x="1555003" y="1650216"/>
            <a:ext cx="4496474" cy="8002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4600" b="1" spc="-300">
                <a:solidFill>
                  <a:srgbClr val="E84D2D"/>
                </a:solidFill>
                <a:latin typeface="Helvetica"/>
              </a:rPr>
              <a:t>Agenda</a:t>
            </a:r>
            <a:endParaRPr lang="en-US" sz="4600" spc="-300">
              <a:cs typeface="Calibri" panose="020F0502020204030204"/>
            </a:endParaRPr>
          </a:p>
        </p:txBody>
      </p:sp>
      <p:sp>
        <p:nvSpPr>
          <p:cNvPr id="5" name="Endava overview">
            <a:extLst>
              <a:ext uri="{FF2B5EF4-FFF2-40B4-BE49-F238E27FC236}">
                <a16:creationId xmlns:a16="http://schemas.microsoft.com/office/drawing/2014/main" id="{462404A6-69E7-41EB-9E61-0E6DB369668C}"/>
              </a:ext>
            </a:extLst>
          </p:cNvPr>
          <p:cNvSpPr txBox="1"/>
          <p:nvPr/>
        </p:nvSpPr>
        <p:spPr>
          <a:xfrm>
            <a:off x="1858083" y="3751244"/>
            <a:ext cx="1264769"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Introduction</a:t>
            </a:r>
          </a:p>
        </p:txBody>
      </p:sp>
      <p:sp>
        <p:nvSpPr>
          <p:cNvPr id="8" name="01">
            <a:extLst>
              <a:ext uri="{FF2B5EF4-FFF2-40B4-BE49-F238E27FC236}">
                <a16:creationId xmlns:a16="http://schemas.microsoft.com/office/drawing/2014/main" id="{144A7624-ECE1-4E37-B1F0-713C4E4631AD}"/>
              </a:ext>
            </a:extLst>
          </p:cNvPr>
          <p:cNvSpPr txBox="1"/>
          <p:nvPr/>
        </p:nvSpPr>
        <p:spPr>
          <a:xfrm>
            <a:off x="1488045" y="3131568"/>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a:solidFill>
                  <a:schemeClr val="bg2"/>
                </a:solidFill>
              </a:rPr>
              <a:t>01</a:t>
            </a:r>
            <a:endParaRPr lang="en-US" sz="4000" spc="-150">
              <a:solidFill>
                <a:schemeClr val="bg2"/>
              </a:solidFill>
            </a:endParaRPr>
          </a:p>
        </p:txBody>
      </p:sp>
      <p:sp>
        <p:nvSpPr>
          <p:cNvPr id="15" name="Rectangle">
            <a:extLst>
              <a:ext uri="{FF2B5EF4-FFF2-40B4-BE49-F238E27FC236}">
                <a16:creationId xmlns:a16="http://schemas.microsoft.com/office/drawing/2014/main" id="{50F87BCB-0774-4FBC-BD09-2FA9406A6C51}"/>
              </a:ext>
            </a:extLst>
          </p:cNvPr>
          <p:cNvSpPr/>
          <p:nvPr/>
        </p:nvSpPr>
        <p:spPr>
          <a:xfrm>
            <a:off x="1646866" y="2461580"/>
            <a:ext cx="223498"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16" name="Picture 15">
            <a:extLst>
              <a:ext uri="{FF2B5EF4-FFF2-40B4-BE49-F238E27FC236}">
                <a16:creationId xmlns:a16="http://schemas.microsoft.com/office/drawing/2014/main" id="{C6C5D496-D49F-3C4B-BE34-10DC26516025}"/>
              </a:ext>
            </a:extLst>
          </p:cNvPr>
          <p:cNvPicPr>
            <a:picLocks noChangeAspect="1"/>
          </p:cNvPicPr>
          <p:nvPr/>
        </p:nvPicPr>
        <p:blipFill>
          <a:blip r:embed="rId3"/>
          <a:stretch>
            <a:fillRect/>
          </a:stretch>
        </p:blipFill>
        <p:spPr>
          <a:xfrm>
            <a:off x="-362697" y="-589430"/>
            <a:ext cx="1917700" cy="1905000"/>
          </a:xfrm>
          <a:prstGeom prst="rect">
            <a:avLst/>
          </a:prstGeom>
        </p:spPr>
      </p:pic>
      <p:sp>
        <p:nvSpPr>
          <p:cNvPr id="17" name="Endava overview">
            <a:extLst>
              <a:ext uri="{FF2B5EF4-FFF2-40B4-BE49-F238E27FC236}">
                <a16:creationId xmlns:a16="http://schemas.microsoft.com/office/drawing/2014/main" id="{DD081994-EE5D-534C-B92B-FD97B3F37CED}"/>
              </a:ext>
            </a:extLst>
          </p:cNvPr>
          <p:cNvSpPr txBox="1"/>
          <p:nvPr/>
        </p:nvSpPr>
        <p:spPr>
          <a:xfrm>
            <a:off x="5219961" y="3734851"/>
            <a:ext cx="1752082"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Reactive Streams</a:t>
            </a:r>
          </a:p>
        </p:txBody>
      </p:sp>
      <p:sp>
        <p:nvSpPr>
          <p:cNvPr id="18" name="01">
            <a:extLst>
              <a:ext uri="{FF2B5EF4-FFF2-40B4-BE49-F238E27FC236}">
                <a16:creationId xmlns:a16="http://schemas.microsoft.com/office/drawing/2014/main" id="{4FE2EA2F-4179-CF4B-A4AC-FB68355E278E}"/>
              </a:ext>
            </a:extLst>
          </p:cNvPr>
          <p:cNvSpPr txBox="1"/>
          <p:nvPr/>
        </p:nvSpPr>
        <p:spPr>
          <a:xfrm>
            <a:off x="5093578" y="3115175"/>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a:solidFill>
                  <a:schemeClr val="bg2"/>
                </a:solidFill>
              </a:rPr>
              <a:t>0</a:t>
            </a:r>
            <a:r>
              <a:rPr lang="en-US" sz="4000" spc="-150">
                <a:solidFill>
                  <a:schemeClr val="bg2"/>
                </a:solidFill>
              </a:rPr>
              <a:t>2</a:t>
            </a:r>
          </a:p>
        </p:txBody>
      </p:sp>
      <p:sp>
        <p:nvSpPr>
          <p:cNvPr id="19" name="Endava overview">
            <a:extLst>
              <a:ext uri="{FF2B5EF4-FFF2-40B4-BE49-F238E27FC236}">
                <a16:creationId xmlns:a16="http://schemas.microsoft.com/office/drawing/2014/main" id="{E703372F-40FF-634C-92CA-43817675FC36}"/>
              </a:ext>
            </a:extLst>
          </p:cNvPr>
          <p:cNvSpPr txBox="1"/>
          <p:nvPr/>
        </p:nvSpPr>
        <p:spPr>
          <a:xfrm>
            <a:off x="8796646" y="3725781"/>
            <a:ext cx="1556002"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Spring </a:t>
            </a:r>
            <a:r>
              <a:rPr lang="en-US" sz="1600" kern="1000" spc="-50" dirty="0" err="1">
                <a:solidFill>
                  <a:schemeClr val="bg2">
                    <a:lumMod val="25000"/>
                  </a:schemeClr>
                </a:solidFill>
              </a:rPr>
              <a:t>Webflux</a:t>
            </a:r>
            <a:endParaRPr lang="en-US" sz="1600" kern="1000" spc="-50" dirty="0">
              <a:solidFill>
                <a:schemeClr val="bg2">
                  <a:lumMod val="25000"/>
                </a:schemeClr>
              </a:solidFill>
            </a:endParaRPr>
          </a:p>
        </p:txBody>
      </p:sp>
      <p:sp>
        <p:nvSpPr>
          <p:cNvPr id="20" name="01">
            <a:extLst>
              <a:ext uri="{FF2B5EF4-FFF2-40B4-BE49-F238E27FC236}">
                <a16:creationId xmlns:a16="http://schemas.microsoft.com/office/drawing/2014/main" id="{FC746AB3-8D1A-A348-A07A-37BD3DFB785F}"/>
              </a:ext>
            </a:extLst>
          </p:cNvPr>
          <p:cNvSpPr txBox="1"/>
          <p:nvPr/>
        </p:nvSpPr>
        <p:spPr>
          <a:xfrm>
            <a:off x="8572226" y="3106105"/>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a:solidFill>
                  <a:schemeClr val="bg2"/>
                </a:solidFill>
              </a:rPr>
              <a:t>0</a:t>
            </a:r>
            <a:r>
              <a:rPr lang="en-US" sz="4000" spc="-150">
                <a:solidFill>
                  <a:schemeClr val="bg2"/>
                </a:solidFill>
              </a:rPr>
              <a:t>3</a:t>
            </a:r>
          </a:p>
        </p:txBody>
      </p:sp>
      <p:sp>
        <p:nvSpPr>
          <p:cNvPr id="21" name="Endava overview">
            <a:extLst>
              <a:ext uri="{FF2B5EF4-FFF2-40B4-BE49-F238E27FC236}">
                <a16:creationId xmlns:a16="http://schemas.microsoft.com/office/drawing/2014/main" id="{5667F4BE-F680-D44A-82BB-806B25B58F31}"/>
              </a:ext>
            </a:extLst>
          </p:cNvPr>
          <p:cNvSpPr txBox="1"/>
          <p:nvPr/>
        </p:nvSpPr>
        <p:spPr>
          <a:xfrm>
            <a:off x="2146621" y="4919384"/>
            <a:ext cx="687688" cy="390491"/>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rtl="1"/>
            <a:r>
              <a:rPr lang="en-US" sz="1600" kern="1000" spc="-50" dirty="0">
                <a:solidFill>
                  <a:schemeClr val="bg2">
                    <a:lumMod val="25000"/>
                  </a:schemeClr>
                </a:solidFill>
              </a:rPr>
              <a:t>Demo</a:t>
            </a:r>
          </a:p>
        </p:txBody>
      </p:sp>
      <p:sp>
        <p:nvSpPr>
          <p:cNvPr id="22" name="01">
            <a:extLst>
              <a:ext uri="{FF2B5EF4-FFF2-40B4-BE49-F238E27FC236}">
                <a16:creationId xmlns:a16="http://schemas.microsoft.com/office/drawing/2014/main" id="{BF779426-9B4E-8740-9D43-9EC987FF9A2A}"/>
              </a:ext>
            </a:extLst>
          </p:cNvPr>
          <p:cNvSpPr txBox="1"/>
          <p:nvPr/>
        </p:nvSpPr>
        <p:spPr>
          <a:xfrm>
            <a:off x="1488045" y="4299708"/>
            <a:ext cx="676466" cy="75982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sz="4000" spc="-150">
                <a:solidFill>
                  <a:schemeClr val="bg2"/>
                </a:solidFill>
              </a:rPr>
              <a:t>0</a:t>
            </a:r>
            <a:r>
              <a:rPr lang="en-US" sz="4000" spc="-150">
                <a:solidFill>
                  <a:schemeClr val="bg2"/>
                </a:solidFill>
              </a:rPr>
              <a:t>4</a:t>
            </a:r>
          </a:p>
        </p:txBody>
      </p:sp>
    </p:spTree>
    <p:extLst>
      <p:ext uri="{BB962C8B-B14F-4D97-AF65-F5344CB8AC3E}">
        <p14:creationId xmlns:p14="http://schemas.microsoft.com/office/powerpoint/2010/main" val="2903747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0">
            <a:extLst>
              <a:ext uri="{FF2B5EF4-FFF2-40B4-BE49-F238E27FC236}">
                <a16:creationId xmlns:a16="http://schemas.microsoft.com/office/drawing/2014/main" id="{6546A195-2E43-459C-88B3-6519974D9218}"/>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10" name="Imagen 9" descr="Imagen que contiene lámpara, dibujo&#10;&#10;Descripción generada automáticamente">
            <a:extLst>
              <a:ext uri="{FF2B5EF4-FFF2-40B4-BE49-F238E27FC236}">
                <a16:creationId xmlns:a16="http://schemas.microsoft.com/office/drawing/2014/main" id="{80068ABD-148B-4CD7-B6DD-5371E1758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521" y="2282682"/>
            <a:ext cx="3850669" cy="1835486"/>
          </a:xfrm>
          <a:prstGeom prst="rect">
            <a:avLst/>
          </a:prstGeom>
        </p:spPr>
      </p:pic>
      <p:pic>
        <p:nvPicPr>
          <p:cNvPr id="12" name="Imagen 11">
            <a:extLst>
              <a:ext uri="{FF2B5EF4-FFF2-40B4-BE49-F238E27FC236}">
                <a16:creationId xmlns:a16="http://schemas.microsoft.com/office/drawing/2014/main" id="{03D112A9-AA7A-4B92-9F8F-96A113272B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3228" y="2067856"/>
            <a:ext cx="2050312" cy="2050312"/>
          </a:xfrm>
          <a:prstGeom prst="rect">
            <a:avLst/>
          </a:prstGeom>
        </p:spPr>
      </p:pic>
      <p:sp>
        <p:nvSpPr>
          <p:cNvPr id="15" name="CuadroTexto 14">
            <a:extLst>
              <a:ext uri="{FF2B5EF4-FFF2-40B4-BE49-F238E27FC236}">
                <a16:creationId xmlns:a16="http://schemas.microsoft.com/office/drawing/2014/main" id="{73C481AE-9046-427E-BC26-2C13592D5B82}"/>
              </a:ext>
            </a:extLst>
          </p:cNvPr>
          <p:cNvSpPr txBox="1"/>
          <p:nvPr/>
        </p:nvSpPr>
        <p:spPr>
          <a:xfrm>
            <a:off x="924926" y="4396354"/>
            <a:ext cx="4171237" cy="646331"/>
          </a:xfrm>
          <a:prstGeom prst="rect">
            <a:avLst/>
          </a:prstGeom>
          <a:noFill/>
        </p:spPr>
        <p:txBody>
          <a:bodyPr wrap="square" rtlCol="0">
            <a:spAutoFit/>
          </a:bodyPr>
          <a:lstStyle/>
          <a:p>
            <a:pPr algn="ctr"/>
            <a:r>
              <a:rPr lang="es-CO" sz="3600" dirty="0">
                <a:solidFill>
                  <a:srgbClr val="E84D2D"/>
                </a:solidFill>
                <a:latin typeface="Helvetica" panose="020B0604020202020204" pitchFamily="34" charset="0"/>
                <a:cs typeface="Helvetica" panose="020B0604020202020204" pitchFamily="34" charset="0"/>
              </a:rPr>
              <a:t>Mono/Flux</a:t>
            </a:r>
          </a:p>
        </p:txBody>
      </p:sp>
      <p:sp>
        <p:nvSpPr>
          <p:cNvPr id="16" name="CuadroTexto 15">
            <a:extLst>
              <a:ext uri="{FF2B5EF4-FFF2-40B4-BE49-F238E27FC236}">
                <a16:creationId xmlns:a16="http://schemas.microsoft.com/office/drawing/2014/main" id="{EBBD4650-11F6-4DF6-B996-FBCD6B33ADB6}"/>
              </a:ext>
            </a:extLst>
          </p:cNvPr>
          <p:cNvSpPr txBox="1"/>
          <p:nvPr/>
        </p:nvSpPr>
        <p:spPr>
          <a:xfrm>
            <a:off x="6758935" y="4396354"/>
            <a:ext cx="4171237" cy="646331"/>
          </a:xfrm>
          <a:prstGeom prst="rect">
            <a:avLst/>
          </a:prstGeom>
          <a:noFill/>
        </p:spPr>
        <p:txBody>
          <a:bodyPr wrap="square" rtlCol="0">
            <a:spAutoFit/>
          </a:bodyPr>
          <a:lstStyle/>
          <a:p>
            <a:pPr algn="ctr"/>
            <a:r>
              <a:rPr lang="es-CO" sz="3600" dirty="0" err="1">
                <a:solidFill>
                  <a:srgbClr val="E84D2D"/>
                </a:solidFill>
                <a:latin typeface="Helvetica" panose="020B0604020202020204" pitchFamily="34" charset="0"/>
                <a:cs typeface="Helvetica" panose="020B0604020202020204" pitchFamily="34" charset="0"/>
              </a:rPr>
              <a:t>Singe</a:t>
            </a:r>
            <a:r>
              <a:rPr lang="es-CO" sz="3600" dirty="0">
                <a:solidFill>
                  <a:srgbClr val="E84D2D"/>
                </a:solidFill>
                <a:latin typeface="Helvetica" panose="020B0604020202020204" pitchFamily="34" charset="0"/>
                <a:cs typeface="Helvetica" panose="020B0604020202020204" pitchFamily="34" charset="0"/>
              </a:rPr>
              <a:t>/Observable</a:t>
            </a:r>
          </a:p>
        </p:txBody>
      </p:sp>
    </p:spTree>
    <p:extLst>
      <p:ext uri="{BB962C8B-B14F-4D97-AF65-F5344CB8AC3E}">
        <p14:creationId xmlns:p14="http://schemas.microsoft.com/office/powerpoint/2010/main" val="35038933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ED6AB-5BCD-4448-88DC-AA969DA8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6826E04-93D4-AD41-A612-980006F34ABB}"/>
              </a:ext>
            </a:extLst>
          </p:cNvPr>
          <p:cNvSpPr txBox="1"/>
          <p:nvPr/>
        </p:nvSpPr>
        <p:spPr>
          <a:xfrm>
            <a:off x="1555003" y="2584709"/>
            <a:ext cx="7760657" cy="777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chemeClr val="bg1"/>
                </a:solidFill>
                <a:latin typeface="Helvetica"/>
              </a:rPr>
              <a:t>Demo</a:t>
            </a:r>
            <a:endParaRPr lang="en-US" sz="6500" spc="-300" dirty="0">
              <a:solidFill>
                <a:schemeClr val="bg2">
                  <a:lumMod val="25000"/>
                </a:schemeClr>
              </a:solidFill>
              <a:cs typeface="Calibri" panose="020F0502020204030204"/>
            </a:endParaRPr>
          </a:p>
        </p:txBody>
      </p:sp>
      <p:sp>
        <p:nvSpPr>
          <p:cNvPr id="16" name="Rectangle">
            <a:extLst>
              <a:ext uri="{FF2B5EF4-FFF2-40B4-BE49-F238E27FC236}">
                <a16:creationId xmlns:a16="http://schemas.microsoft.com/office/drawing/2014/main" id="{8861D612-B972-CB41-82AB-DE3122AC3C1E}"/>
              </a:ext>
            </a:extLst>
          </p:cNvPr>
          <p:cNvSpPr/>
          <p:nvPr/>
        </p:nvSpPr>
        <p:spPr>
          <a:xfrm>
            <a:off x="1705493" y="4798272"/>
            <a:ext cx="329473" cy="124158"/>
          </a:xfrm>
          <a:prstGeom prst="rect">
            <a:avLst/>
          </a:prstGeom>
          <a:solidFill>
            <a:schemeClr val="bg1"/>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pic>
        <p:nvPicPr>
          <p:cNvPr id="8" name="Picture 7">
            <a:extLst>
              <a:ext uri="{FF2B5EF4-FFF2-40B4-BE49-F238E27FC236}">
                <a16:creationId xmlns:a16="http://schemas.microsoft.com/office/drawing/2014/main" id="{929DD07B-0A06-E945-A33E-4A06341E0F54}"/>
              </a:ext>
            </a:extLst>
          </p:cNvPr>
          <p:cNvPicPr>
            <a:picLocks noChangeAspect="1"/>
          </p:cNvPicPr>
          <p:nvPr/>
        </p:nvPicPr>
        <p:blipFill>
          <a:blip r:embed="rId3"/>
          <a:stretch>
            <a:fillRect/>
          </a:stretch>
        </p:blipFill>
        <p:spPr>
          <a:xfrm>
            <a:off x="237075" y="246261"/>
            <a:ext cx="718156" cy="233617"/>
          </a:xfrm>
          <a:prstGeom prst="rect">
            <a:avLst/>
          </a:prstGeom>
        </p:spPr>
      </p:pic>
    </p:spTree>
    <p:extLst>
      <p:ext uri="{BB962C8B-B14F-4D97-AF65-F5344CB8AC3E}">
        <p14:creationId xmlns:p14="http://schemas.microsoft.com/office/powerpoint/2010/main" val="3126574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posing for a photo in front of a crowd&#10;&#10;Description automatically generated">
            <a:extLst>
              <a:ext uri="{FF2B5EF4-FFF2-40B4-BE49-F238E27FC236}">
                <a16:creationId xmlns:a16="http://schemas.microsoft.com/office/drawing/2014/main" id="{A9C4B5E3-4BE4-8F4F-877A-42E913E01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D1928CBE-CCF0-1346-99E7-8063DC127C60}"/>
              </a:ext>
            </a:extLst>
          </p:cNvPr>
          <p:cNvPicPr>
            <a:picLocks noChangeAspect="1"/>
          </p:cNvPicPr>
          <p:nvPr/>
        </p:nvPicPr>
        <p:blipFill>
          <a:blip r:embed="rId3"/>
          <a:stretch>
            <a:fillRect/>
          </a:stretch>
        </p:blipFill>
        <p:spPr>
          <a:xfrm>
            <a:off x="1251893" y="1215698"/>
            <a:ext cx="1054100" cy="342900"/>
          </a:xfrm>
          <a:prstGeom prst="rect">
            <a:avLst/>
          </a:prstGeom>
        </p:spPr>
      </p:pic>
      <p:sp>
        <p:nvSpPr>
          <p:cNvPr id="11" name="TextBox 10">
            <a:extLst>
              <a:ext uri="{FF2B5EF4-FFF2-40B4-BE49-F238E27FC236}">
                <a16:creationId xmlns:a16="http://schemas.microsoft.com/office/drawing/2014/main" id="{89C03301-E58E-1E4F-B6CF-EE3D784CDFDD}"/>
              </a:ext>
            </a:extLst>
          </p:cNvPr>
          <p:cNvSpPr txBox="1"/>
          <p:nvPr/>
        </p:nvSpPr>
        <p:spPr>
          <a:xfrm>
            <a:off x="1184158" y="2951043"/>
            <a:ext cx="7760657" cy="8609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560"/>
              </a:lnSpc>
            </a:pPr>
            <a:r>
              <a:rPr lang="en-US" sz="6500" b="1" spc="-300">
                <a:solidFill>
                  <a:schemeClr val="bg1"/>
                </a:solidFill>
                <a:latin typeface="Helvetica"/>
              </a:rPr>
              <a:t>Thank you!</a:t>
            </a:r>
            <a:endParaRPr lang="en-US" sz="6500" b="1" spc="-300">
              <a:solidFill>
                <a:srgbClr val="E84D2D"/>
              </a:solidFill>
              <a:latin typeface="Helvetica"/>
            </a:endParaRPr>
          </a:p>
        </p:txBody>
      </p:sp>
      <p:pic>
        <p:nvPicPr>
          <p:cNvPr id="2" name="Picture 1">
            <a:extLst>
              <a:ext uri="{FF2B5EF4-FFF2-40B4-BE49-F238E27FC236}">
                <a16:creationId xmlns:a16="http://schemas.microsoft.com/office/drawing/2014/main" id="{835E168B-73B8-0244-8973-2A463D114C75}"/>
              </a:ext>
            </a:extLst>
          </p:cNvPr>
          <p:cNvPicPr>
            <a:picLocks noChangeAspect="1"/>
          </p:cNvPicPr>
          <p:nvPr/>
        </p:nvPicPr>
        <p:blipFill>
          <a:blip r:embed="rId4"/>
          <a:stretch>
            <a:fillRect/>
          </a:stretch>
        </p:blipFill>
        <p:spPr>
          <a:xfrm>
            <a:off x="1251892" y="4916774"/>
            <a:ext cx="1725837" cy="662663"/>
          </a:xfrm>
          <a:prstGeom prst="rect">
            <a:avLst/>
          </a:prstGeom>
        </p:spPr>
      </p:pic>
    </p:spTree>
    <p:extLst>
      <p:ext uri="{BB962C8B-B14F-4D97-AF65-F5344CB8AC3E}">
        <p14:creationId xmlns:p14="http://schemas.microsoft.com/office/powerpoint/2010/main" val="425736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indoor&#10;&#10;Description automatically generated">
            <a:extLst>
              <a:ext uri="{FF2B5EF4-FFF2-40B4-BE49-F238E27FC236}">
                <a16:creationId xmlns:a16="http://schemas.microsoft.com/office/drawing/2014/main" id="{88701C19-AA4A-584A-B061-F777CC673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a:extLst>
              <a:ext uri="{FF2B5EF4-FFF2-40B4-BE49-F238E27FC236}">
                <a16:creationId xmlns:a16="http://schemas.microsoft.com/office/drawing/2014/main" id="{8861D612-B972-CB41-82AB-DE3122AC3C1E}"/>
              </a:ext>
            </a:extLst>
          </p:cNvPr>
          <p:cNvSpPr/>
          <p:nvPr/>
        </p:nvSpPr>
        <p:spPr>
          <a:xfrm>
            <a:off x="1705493" y="5025671"/>
            <a:ext cx="329473" cy="124158"/>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sp>
        <p:nvSpPr>
          <p:cNvPr id="14" name="TextBox 13">
            <a:extLst>
              <a:ext uri="{FF2B5EF4-FFF2-40B4-BE49-F238E27FC236}">
                <a16:creationId xmlns:a16="http://schemas.microsoft.com/office/drawing/2014/main" id="{2CC7D956-09CD-474F-BF1A-66238BD5601D}"/>
              </a:ext>
            </a:extLst>
          </p:cNvPr>
          <p:cNvSpPr txBox="1"/>
          <p:nvPr/>
        </p:nvSpPr>
        <p:spPr>
          <a:xfrm>
            <a:off x="1555003" y="2584709"/>
            <a:ext cx="7760657" cy="777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4860"/>
              </a:lnSpc>
            </a:pPr>
            <a:r>
              <a:rPr lang="en-US" sz="6500" b="1" spc="-300" dirty="0">
                <a:solidFill>
                  <a:srgbClr val="E84D2D"/>
                </a:solidFill>
                <a:latin typeface="Helvetica"/>
              </a:rPr>
              <a:t>Introduction</a:t>
            </a:r>
            <a:endParaRPr lang="en-US" sz="6500" spc="-300" dirty="0">
              <a:solidFill>
                <a:schemeClr val="bg2">
                  <a:lumMod val="25000"/>
                </a:schemeClr>
              </a:solidFill>
              <a:cs typeface="Calibri" panose="020F0502020204030204"/>
            </a:endParaRPr>
          </a:p>
        </p:txBody>
      </p:sp>
      <p:pic>
        <p:nvPicPr>
          <p:cNvPr id="18" name="Picture 17">
            <a:extLst>
              <a:ext uri="{FF2B5EF4-FFF2-40B4-BE49-F238E27FC236}">
                <a16:creationId xmlns:a16="http://schemas.microsoft.com/office/drawing/2014/main" id="{86A1BE9D-A949-9242-A3D7-A49BDA9B2C1F}"/>
              </a:ext>
            </a:extLst>
          </p:cNvPr>
          <p:cNvPicPr>
            <a:picLocks noChangeAspect="1"/>
          </p:cNvPicPr>
          <p:nvPr/>
        </p:nvPicPr>
        <p:blipFill>
          <a:blip r:embed="rId3"/>
          <a:stretch>
            <a:fillRect/>
          </a:stretch>
        </p:blipFill>
        <p:spPr>
          <a:xfrm>
            <a:off x="-362697" y="-589430"/>
            <a:ext cx="1917700" cy="1905000"/>
          </a:xfrm>
          <a:prstGeom prst="rect">
            <a:avLst/>
          </a:prstGeom>
        </p:spPr>
      </p:pic>
      <p:sp>
        <p:nvSpPr>
          <p:cNvPr id="20" name="TextBox 19">
            <a:extLst>
              <a:ext uri="{FF2B5EF4-FFF2-40B4-BE49-F238E27FC236}">
                <a16:creationId xmlns:a16="http://schemas.microsoft.com/office/drawing/2014/main" id="{8BA1037B-9633-C94E-8D64-C678A27F4B64}"/>
              </a:ext>
            </a:extLst>
          </p:cNvPr>
          <p:cNvSpPr txBox="1"/>
          <p:nvPr/>
        </p:nvSpPr>
        <p:spPr>
          <a:xfrm>
            <a:off x="1599526" y="4583876"/>
            <a:ext cx="4496474"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600" spc="-50" dirty="0">
                <a:solidFill>
                  <a:schemeClr val="bg2">
                    <a:lumMod val="25000"/>
                  </a:schemeClr>
                </a:solidFill>
                <a:latin typeface="Helvetica" pitchFamily="2" charset="0"/>
              </a:rPr>
              <a:t>How was it working so far?</a:t>
            </a:r>
            <a:endParaRPr lang="en-US" sz="1600" spc="-50" dirty="0">
              <a:solidFill>
                <a:schemeClr val="bg2">
                  <a:lumMod val="25000"/>
                </a:schemeClr>
              </a:solidFill>
              <a:latin typeface="Helvetica" pitchFamily="2" charset="0"/>
              <a:cs typeface="Calibri" panose="020F0502020204030204"/>
            </a:endParaRPr>
          </a:p>
        </p:txBody>
      </p:sp>
    </p:spTree>
    <p:extLst>
      <p:ext uri="{BB962C8B-B14F-4D97-AF65-F5344CB8AC3E}">
        <p14:creationId xmlns:p14="http://schemas.microsoft.com/office/powerpoint/2010/main" val="2194790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le 48">
            <a:extLst>
              <a:ext uri="{FF2B5EF4-FFF2-40B4-BE49-F238E27FC236}">
                <a16:creationId xmlns:a16="http://schemas.microsoft.com/office/drawing/2014/main" id="{6D4E74E2-6BF4-5B4B-B734-577C09F7F4DC}"/>
              </a:ext>
            </a:extLst>
          </p:cNvPr>
          <p:cNvGraphicFramePr>
            <a:graphicFrameLocks noGrp="1"/>
          </p:cNvGraphicFramePr>
          <p:nvPr>
            <p:extLst>
              <p:ext uri="{D42A27DB-BD31-4B8C-83A1-F6EECF244321}">
                <p14:modId xmlns:p14="http://schemas.microsoft.com/office/powerpoint/2010/main" val="1992555416"/>
              </p:ext>
            </p:extLst>
          </p:nvPr>
        </p:nvGraphicFramePr>
        <p:xfrm>
          <a:off x="7304768" y="2332832"/>
          <a:ext cx="3990127" cy="3976273"/>
        </p:xfrm>
        <a:graphic>
          <a:graphicData uri="http://schemas.openxmlformats.org/drawingml/2006/table">
            <a:tbl>
              <a:tblPr firstRow="1" bandRow="1">
                <a:tableStyleId>{5940675A-B579-460E-94D1-54222C63F5DA}</a:tableStyleId>
              </a:tblPr>
              <a:tblGrid>
                <a:gridCol w="2057409">
                  <a:extLst>
                    <a:ext uri="{9D8B030D-6E8A-4147-A177-3AD203B41FA5}">
                      <a16:colId xmlns:a16="http://schemas.microsoft.com/office/drawing/2014/main" val="2195326463"/>
                    </a:ext>
                  </a:extLst>
                </a:gridCol>
                <a:gridCol w="1932718">
                  <a:extLst>
                    <a:ext uri="{9D8B030D-6E8A-4147-A177-3AD203B41FA5}">
                      <a16:colId xmlns:a16="http://schemas.microsoft.com/office/drawing/2014/main" val="703871848"/>
                    </a:ext>
                  </a:extLst>
                </a:gridCol>
              </a:tblGrid>
              <a:tr h="568039">
                <a:tc>
                  <a:txBody>
                    <a:bodyPr/>
                    <a:lstStyle/>
                    <a:p>
                      <a:pPr algn="ctr"/>
                      <a:r>
                        <a:rPr lang="en-US" dirty="0">
                          <a:latin typeface="Helvetica" panose="020B0604020202020204" pitchFamily="34" charset="0"/>
                          <a:cs typeface="Helvetica" panose="020B0604020202020204" pitchFamily="34" charset="0"/>
                        </a:rPr>
                        <a:t>Reactive Streams</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tc>
                  <a:txBody>
                    <a:bodyPr/>
                    <a:lstStyle/>
                    <a:p>
                      <a:pPr algn="ctr"/>
                      <a:r>
                        <a:rPr lang="en-US" dirty="0">
                          <a:latin typeface="Helvetica" panose="020B0604020202020204" pitchFamily="34" charset="0"/>
                          <a:cs typeface="Helvetica" panose="020B0604020202020204" pitchFamily="34" charset="0"/>
                        </a:rPr>
                        <a:t>Spring </a:t>
                      </a:r>
                      <a:r>
                        <a:rPr lang="en-US" dirty="0" err="1">
                          <a:latin typeface="Helvetica" panose="020B0604020202020204" pitchFamily="34" charset="0"/>
                          <a:cs typeface="Helvetica" panose="020B0604020202020204" pitchFamily="34" charset="0"/>
                        </a:rPr>
                        <a:t>Webflux</a:t>
                      </a:r>
                      <a:endParaRPr lang="en-US" dirty="0">
                        <a:latin typeface="Helvetica" panose="020B0604020202020204" pitchFamily="34" charset="0"/>
                        <a:cs typeface="Helvetica" panose="020B0604020202020204" pitchFamily="34" charset="0"/>
                      </a:endParaRP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B w="63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4122496467"/>
                  </a:ext>
                </a:extLst>
              </a:tr>
              <a:tr h="568039">
                <a:tc>
                  <a:txBody>
                    <a:bodyPr/>
                    <a:lstStyle/>
                    <a:p>
                      <a:pPr algn="ctr"/>
                      <a:r>
                        <a:rPr lang="en-US" dirty="0">
                          <a:latin typeface="Helvetica" panose="020B0604020202020204" pitchFamily="34" charset="0"/>
                          <a:cs typeface="Helvetica" panose="020B0604020202020204" pitchFamily="34" charset="0"/>
                        </a:rPr>
                        <a:t>Micro Frontends</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tc>
                  <a:txBody>
                    <a:bodyPr/>
                    <a:lstStyle/>
                    <a:p>
                      <a:pPr algn="ctr"/>
                      <a:r>
                        <a:rPr lang="en-US" dirty="0">
                          <a:latin typeface="Helvetica" panose="020B0604020202020204" pitchFamily="34" charset="0"/>
                          <a:cs typeface="Helvetica" panose="020B0604020202020204" pitchFamily="34" charset="0"/>
                        </a:rPr>
                        <a:t>?</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545546884"/>
                  </a:ext>
                </a:extLst>
              </a:tr>
              <a:tr h="568039">
                <a:tc>
                  <a:txBody>
                    <a:bodyPr/>
                    <a:lstStyle/>
                    <a:p>
                      <a:pPr algn="ctr"/>
                      <a:r>
                        <a:rPr lang="en-US" dirty="0">
                          <a:latin typeface="Helvetica" panose="020B0604020202020204" pitchFamily="34" charset="0"/>
                          <a:cs typeface="Helvetica" panose="020B0604020202020204" pitchFamily="34" charset="0"/>
                        </a:rPr>
                        <a:t>Modular Monolith</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tc>
                  <a:txBody>
                    <a:bodyPr/>
                    <a:lstStyle/>
                    <a:p>
                      <a:pPr algn="ctr"/>
                      <a:r>
                        <a:rPr lang="en-US" dirty="0">
                          <a:latin typeface="Helvetica" panose="020B0604020202020204" pitchFamily="34" charset="0"/>
                          <a:cs typeface="Helvetica" panose="020B0604020202020204" pitchFamily="34" charset="0"/>
                        </a:rPr>
                        <a:t>?</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779666185"/>
                  </a:ext>
                </a:extLst>
              </a:tr>
              <a:tr h="568039">
                <a:tc>
                  <a:txBody>
                    <a:bodyPr/>
                    <a:lstStyle/>
                    <a:p>
                      <a:pPr algn="ctr"/>
                      <a:r>
                        <a:rPr lang="en-US" dirty="0">
                          <a:latin typeface="Helvetica" panose="020B0604020202020204" pitchFamily="34" charset="0"/>
                          <a:cs typeface="Helvetica" panose="020B0604020202020204" pitchFamily="34" charset="0"/>
                        </a:rPr>
                        <a:t>Actor Model</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tc>
                  <a:txBody>
                    <a:bodyPr/>
                    <a:lstStyle/>
                    <a:p>
                      <a:pPr algn="ctr"/>
                      <a:r>
                        <a:rPr lang="en-US" dirty="0">
                          <a:latin typeface="Helvetica" panose="020B0604020202020204" pitchFamily="34" charset="0"/>
                          <a:cs typeface="Helvetica" panose="020B0604020202020204" pitchFamily="34" charset="0"/>
                        </a:rPr>
                        <a:t>?</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525851716"/>
                  </a:ext>
                </a:extLst>
              </a:tr>
              <a:tr h="568039">
                <a:tc>
                  <a:txBody>
                    <a:bodyPr/>
                    <a:lstStyle/>
                    <a:p>
                      <a:pPr algn="ctr"/>
                      <a:r>
                        <a:rPr lang="en-US" dirty="0">
                          <a:latin typeface="Helvetica" panose="020B0604020202020204" pitchFamily="34" charset="0"/>
                          <a:cs typeface="Helvetica" panose="020B0604020202020204" pitchFamily="34" charset="0"/>
                        </a:rPr>
                        <a:t>Serverless</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tc>
                  <a:txBody>
                    <a:bodyPr/>
                    <a:lstStyle/>
                    <a:p>
                      <a:pPr algn="ctr"/>
                      <a:r>
                        <a:rPr lang="en-US" dirty="0">
                          <a:latin typeface="Helvetica" panose="020B0604020202020204" pitchFamily="34" charset="0"/>
                          <a:cs typeface="Helvetica" panose="020B0604020202020204" pitchFamily="34" charset="0"/>
                        </a:rPr>
                        <a:t>?</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32234546"/>
                  </a:ext>
                </a:extLst>
              </a:tr>
              <a:tr h="568039">
                <a:tc>
                  <a:txBody>
                    <a:bodyPr/>
                    <a:lstStyle/>
                    <a:p>
                      <a:pPr algn="ctr"/>
                      <a:r>
                        <a:rPr lang="en-US" dirty="0">
                          <a:latin typeface="Helvetica" panose="020B0604020202020204" pitchFamily="34" charset="0"/>
                          <a:cs typeface="Helvetica" panose="020B0604020202020204" pitchFamily="34" charset="0"/>
                        </a:rPr>
                        <a:t>CQRS</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tc>
                  <a:txBody>
                    <a:bodyPr/>
                    <a:lstStyle/>
                    <a:p>
                      <a:pPr algn="ctr"/>
                      <a:r>
                        <a:rPr lang="en-US" dirty="0">
                          <a:latin typeface="Helvetica" panose="020B0604020202020204" pitchFamily="34" charset="0"/>
                          <a:cs typeface="Helvetica" panose="020B0604020202020204" pitchFamily="34" charset="0"/>
                        </a:rPr>
                        <a:t>?</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241959483"/>
                  </a:ext>
                </a:extLst>
              </a:tr>
              <a:tr h="568039">
                <a:tc>
                  <a:txBody>
                    <a:bodyPr/>
                    <a:lstStyle/>
                    <a:p>
                      <a:pPr algn="ctr"/>
                      <a:r>
                        <a:rPr lang="en-US" dirty="0">
                          <a:latin typeface="Helvetica" panose="020B0604020202020204" pitchFamily="34" charset="0"/>
                          <a:cs typeface="Helvetica" panose="020B0604020202020204" pitchFamily="34" charset="0"/>
                        </a:rPr>
                        <a:t>DDD</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tcPr>
                </a:tc>
                <a:tc>
                  <a:txBody>
                    <a:bodyPr/>
                    <a:lstStyle/>
                    <a:p>
                      <a:pPr algn="ctr"/>
                      <a:r>
                        <a:rPr lang="en-US" dirty="0">
                          <a:latin typeface="Helvetica" panose="020B0604020202020204" pitchFamily="34" charset="0"/>
                          <a:cs typeface="Helvetica" panose="020B0604020202020204" pitchFamily="34" charset="0"/>
                        </a:rPr>
                        <a:t>?</a:t>
                      </a:r>
                    </a:p>
                  </a:txBody>
                  <a:tcPr>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3714414996"/>
                  </a:ext>
                </a:extLst>
              </a:tr>
            </a:tbl>
          </a:graphicData>
        </a:graphic>
      </p:graphicFrame>
      <p:sp>
        <p:nvSpPr>
          <p:cNvPr id="30" name="Rectangle 29">
            <a:extLst>
              <a:ext uri="{FF2B5EF4-FFF2-40B4-BE49-F238E27FC236}">
                <a16:creationId xmlns:a16="http://schemas.microsoft.com/office/drawing/2014/main" id="{D4740F1B-2C79-7340-AB5E-83F66750E039}"/>
              </a:ext>
            </a:extLst>
          </p:cNvPr>
          <p:cNvSpPr/>
          <p:nvPr/>
        </p:nvSpPr>
        <p:spPr>
          <a:xfrm>
            <a:off x="9463803" y="1530195"/>
            <a:ext cx="1737732" cy="6220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533C3CB-E109-6242-ACC1-49491652C02E}"/>
              </a:ext>
            </a:extLst>
          </p:cNvPr>
          <p:cNvPicPr>
            <a:picLocks noChangeAspect="1"/>
          </p:cNvPicPr>
          <p:nvPr/>
        </p:nvPicPr>
        <p:blipFill>
          <a:blip r:embed="rId3"/>
          <a:stretch>
            <a:fillRect/>
          </a:stretch>
        </p:blipFill>
        <p:spPr>
          <a:xfrm>
            <a:off x="-362697" y="-589430"/>
            <a:ext cx="1917700" cy="1905000"/>
          </a:xfrm>
          <a:prstGeom prst="rect">
            <a:avLst/>
          </a:prstGeom>
        </p:spPr>
      </p:pic>
      <p:sp>
        <p:nvSpPr>
          <p:cNvPr id="95" name="TextBox 94">
            <a:extLst>
              <a:ext uri="{FF2B5EF4-FFF2-40B4-BE49-F238E27FC236}">
                <a16:creationId xmlns:a16="http://schemas.microsoft.com/office/drawing/2014/main" id="{F63E30AB-D66D-C540-9250-65EC3ED50148}"/>
              </a:ext>
            </a:extLst>
          </p:cNvPr>
          <p:cNvSpPr txBox="1"/>
          <p:nvPr/>
        </p:nvSpPr>
        <p:spPr>
          <a:xfrm>
            <a:off x="9707405" y="1749868"/>
            <a:ext cx="1250527" cy="2718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420"/>
              </a:lnSpc>
              <a:spcBef>
                <a:spcPts val="1800"/>
              </a:spcBef>
              <a:spcAft>
                <a:spcPts val="600"/>
              </a:spcAft>
            </a:pPr>
            <a:r>
              <a:rPr lang="en-US" sz="1400" b="1" spc="-50" dirty="0">
                <a:solidFill>
                  <a:srgbClr val="00B0F0"/>
                </a:solidFill>
                <a:latin typeface="Helvetica" pitchFamily="2" charset="0"/>
                <a:cs typeface="Calibri" panose="020F0502020204030204"/>
              </a:rPr>
              <a:t>Technology</a:t>
            </a:r>
          </a:p>
        </p:txBody>
      </p:sp>
      <p:sp>
        <p:nvSpPr>
          <p:cNvPr id="97" name="TextBox 96">
            <a:extLst>
              <a:ext uri="{FF2B5EF4-FFF2-40B4-BE49-F238E27FC236}">
                <a16:creationId xmlns:a16="http://schemas.microsoft.com/office/drawing/2014/main" id="{1C4FDF9D-ECF6-D44B-8F9F-9F02C0E99A9C}"/>
              </a:ext>
            </a:extLst>
          </p:cNvPr>
          <p:cNvSpPr txBox="1"/>
          <p:nvPr/>
        </p:nvSpPr>
        <p:spPr>
          <a:xfrm>
            <a:off x="7604890" y="1749868"/>
            <a:ext cx="1250527" cy="2836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420"/>
              </a:lnSpc>
              <a:spcBef>
                <a:spcPts val="1800"/>
              </a:spcBef>
              <a:spcAft>
                <a:spcPts val="600"/>
              </a:spcAft>
            </a:pPr>
            <a:r>
              <a:rPr lang="en-US" sz="1400" b="1" spc="-50" dirty="0">
                <a:solidFill>
                  <a:schemeClr val="bg2">
                    <a:lumMod val="25000"/>
                  </a:schemeClr>
                </a:solidFill>
                <a:latin typeface="Helvetica" pitchFamily="2" charset="0"/>
                <a:cs typeface="Calibri" panose="020F0502020204030204"/>
              </a:rPr>
              <a:t>Concept</a:t>
            </a:r>
          </a:p>
        </p:txBody>
      </p:sp>
      <p:sp>
        <p:nvSpPr>
          <p:cNvPr id="5" name="Rectangle 4">
            <a:extLst>
              <a:ext uri="{FF2B5EF4-FFF2-40B4-BE49-F238E27FC236}">
                <a16:creationId xmlns:a16="http://schemas.microsoft.com/office/drawing/2014/main" id="{0DDB3035-FF86-9647-937C-F880A3852E63}"/>
              </a:ext>
            </a:extLst>
          </p:cNvPr>
          <p:cNvSpPr/>
          <p:nvPr/>
        </p:nvSpPr>
        <p:spPr>
          <a:xfrm>
            <a:off x="7361288" y="1530195"/>
            <a:ext cx="1737732" cy="622097"/>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F136D68-A148-594B-B264-5CF5C7E60705}"/>
              </a:ext>
            </a:extLst>
          </p:cNvPr>
          <p:cNvSpPr txBox="1"/>
          <p:nvPr/>
        </p:nvSpPr>
        <p:spPr>
          <a:xfrm>
            <a:off x="638244" y="1610797"/>
            <a:ext cx="3381415" cy="4608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2760"/>
              </a:lnSpc>
            </a:pPr>
            <a:r>
              <a:rPr lang="en-US" sz="3400" b="1" spc="-150" dirty="0">
                <a:solidFill>
                  <a:schemeClr val="bg2">
                    <a:lumMod val="25000"/>
                  </a:schemeClr>
                </a:solidFill>
                <a:latin typeface="Helvetica"/>
              </a:rPr>
              <a:t>Trends</a:t>
            </a:r>
          </a:p>
        </p:txBody>
      </p:sp>
      <p:pic>
        <p:nvPicPr>
          <p:cNvPr id="3" name="Imagen 2" descr="Captura de pantalla de un celular&#10;&#10;Descripción generada automáticamente">
            <a:extLst>
              <a:ext uri="{FF2B5EF4-FFF2-40B4-BE49-F238E27FC236}">
                <a16:creationId xmlns:a16="http://schemas.microsoft.com/office/drawing/2014/main" id="{1315ED9A-A02D-4AFD-8402-5630E059E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44" y="2599960"/>
            <a:ext cx="6317819" cy="3306325"/>
          </a:xfrm>
          <a:prstGeom prst="rect">
            <a:avLst/>
          </a:prstGeom>
        </p:spPr>
      </p:pic>
      <p:pic>
        <p:nvPicPr>
          <p:cNvPr id="6" name="Imagen 5" descr="Imagen que contiene computadora&#10;&#10;Descripción generada automáticamente">
            <a:extLst>
              <a:ext uri="{FF2B5EF4-FFF2-40B4-BE49-F238E27FC236}">
                <a16:creationId xmlns:a16="http://schemas.microsoft.com/office/drawing/2014/main" id="{6EBCF7F1-62CF-41DA-A4F0-00EC42A412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2904" y="606805"/>
            <a:ext cx="2721864" cy="1846784"/>
          </a:xfrm>
          <a:prstGeom prst="rect">
            <a:avLst/>
          </a:prstGeom>
        </p:spPr>
      </p:pic>
    </p:spTree>
    <p:extLst>
      <p:ext uri="{BB962C8B-B14F-4D97-AF65-F5344CB8AC3E}">
        <p14:creationId xmlns:p14="http://schemas.microsoft.com/office/powerpoint/2010/main" val="38595651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2D944DC-3B20-4A62-A1FA-884BCFC4B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573" y="1883549"/>
            <a:ext cx="8504853" cy="3594677"/>
          </a:xfrm>
          <a:prstGeom prst="rect">
            <a:avLst/>
          </a:prstGeom>
        </p:spPr>
      </p:pic>
      <p:pic>
        <p:nvPicPr>
          <p:cNvPr id="9" name="Picture 40">
            <a:extLst>
              <a:ext uri="{FF2B5EF4-FFF2-40B4-BE49-F238E27FC236}">
                <a16:creationId xmlns:a16="http://schemas.microsoft.com/office/drawing/2014/main" id="{6DBBDEDD-632F-44FB-86A1-D7624D2E0FEA}"/>
              </a:ext>
            </a:extLst>
          </p:cNvPr>
          <p:cNvPicPr>
            <a:picLocks noChangeAspect="1"/>
          </p:cNvPicPr>
          <p:nvPr/>
        </p:nvPicPr>
        <p:blipFill>
          <a:blip r:embed="rId4"/>
          <a:stretch>
            <a:fillRect/>
          </a:stretch>
        </p:blipFill>
        <p:spPr>
          <a:xfrm>
            <a:off x="-362697" y="-589430"/>
            <a:ext cx="1917700" cy="1905000"/>
          </a:xfrm>
          <a:prstGeom prst="rect">
            <a:avLst/>
          </a:prstGeom>
        </p:spPr>
      </p:pic>
      <p:sp>
        <p:nvSpPr>
          <p:cNvPr id="10" name="Rectángulo 9">
            <a:extLst>
              <a:ext uri="{FF2B5EF4-FFF2-40B4-BE49-F238E27FC236}">
                <a16:creationId xmlns:a16="http://schemas.microsoft.com/office/drawing/2014/main" id="{98E68D50-A79E-4635-99C2-8CA8854CCF10}"/>
              </a:ext>
            </a:extLst>
          </p:cNvPr>
          <p:cNvSpPr/>
          <p:nvPr/>
        </p:nvSpPr>
        <p:spPr>
          <a:xfrm>
            <a:off x="4530903" y="4222679"/>
            <a:ext cx="2979506" cy="955496"/>
          </a:xfrm>
          <a:prstGeom prst="rect">
            <a:avLst/>
          </a:prstGeom>
          <a:noFill/>
          <a:ln w="76200">
            <a:solidFill>
              <a:srgbClr val="E84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375943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14D11EE1-2FDA-40E5-979C-7207088A4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15" y="733933"/>
            <a:ext cx="4724569" cy="2362284"/>
          </a:xfrm>
          <a:prstGeom prst="rect">
            <a:avLst/>
          </a:prstGeom>
        </p:spPr>
      </p:pic>
      <p:cxnSp>
        <p:nvCxnSpPr>
          <p:cNvPr id="30" name="Straight Connector 2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536F7063-EA0A-49FF-B95D-89D32C6CE4AA}"/>
              </a:ext>
            </a:extLst>
          </p:cNvPr>
          <p:cNvPicPr>
            <a:picLocks noChangeAspect="1"/>
          </p:cNvPicPr>
          <p:nvPr/>
        </p:nvPicPr>
        <p:blipFill>
          <a:blip r:embed="rId4"/>
          <a:stretch>
            <a:fillRect/>
          </a:stretch>
        </p:blipFill>
        <p:spPr>
          <a:xfrm>
            <a:off x="6338316" y="1193302"/>
            <a:ext cx="4732940" cy="1443546"/>
          </a:xfrm>
          <a:prstGeom prst="rect">
            <a:avLst/>
          </a:prstGeom>
        </p:spPr>
      </p:pic>
      <p:cxnSp>
        <p:nvCxnSpPr>
          <p:cNvPr id="32" name="Straight Connector 3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Imagen 19" descr="Imagen que contiene dibujo&#10;&#10;Descripción generada automáticamente">
            <a:extLst>
              <a:ext uri="{FF2B5EF4-FFF2-40B4-BE49-F238E27FC236}">
                <a16:creationId xmlns:a16="http://schemas.microsoft.com/office/drawing/2014/main" id="{DF3ECEC0-DA42-44EC-AE41-0A369AF4F5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115" y="3674519"/>
            <a:ext cx="4724569" cy="2539455"/>
          </a:xfrm>
          <a:prstGeom prst="rect">
            <a:avLst/>
          </a:prstGeom>
        </p:spPr>
      </p:pic>
      <p:pic>
        <p:nvPicPr>
          <p:cNvPr id="26" name="Imagen 25">
            <a:extLst>
              <a:ext uri="{FF2B5EF4-FFF2-40B4-BE49-F238E27FC236}">
                <a16:creationId xmlns:a16="http://schemas.microsoft.com/office/drawing/2014/main" id="{D20BF514-C742-44C9-9E27-D62FAC89F9BE}"/>
              </a:ext>
            </a:extLst>
          </p:cNvPr>
          <p:cNvPicPr>
            <a:picLocks noChangeAspect="1"/>
          </p:cNvPicPr>
          <p:nvPr/>
        </p:nvPicPr>
        <p:blipFill>
          <a:blip r:embed="rId6"/>
          <a:stretch>
            <a:fillRect/>
          </a:stretch>
        </p:blipFill>
        <p:spPr>
          <a:xfrm>
            <a:off x="6934520" y="3685227"/>
            <a:ext cx="4128365" cy="2087301"/>
          </a:xfrm>
          <a:prstGeom prst="rect">
            <a:avLst/>
          </a:prstGeom>
        </p:spPr>
      </p:pic>
      <p:pic>
        <p:nvPicPr>
          <p:cNvPr id="31" name="Picture 40">
            <a:extLst>
              <a:ext uri="{FF2B5EF4-FFF2-40B4-BE49-F238E27FC236}">
                <a16:creationId xmlns:a16="http://schemas.microsoft.com/office/drawing/2014/main" id="{61AC9FEE-77E2-4FEE-8C01-BE9FC77AAC38}"/>
              </a:ext>
            </a:extLst>
          </p:cNvPr>
          <p:cNvPicPr>
            <a:picLocks noChangeAspect="1"/>
          </p:cNvPicPr>
          <p:nvPr/>
        </p:nvPicPr>
        <p:blipFill>
          <a:blip r:embed="rId7"/>
          <a:stretch>
            <a:fillRect/>
          </a:stretch>
        </p:blipFill>
        <p:spPr>
          <a:xfrm>
            <a:off x="-362697" y="-589430"/>
            <a:ext cx="1917700" cy="1905000"/>
          </a:xfrm>
          <a:prstGeom prst="rect">
            <a:avLst/>
          </a:prstGeom>
        </p:spPr>
      </p:pic>
    </p:spTree>
    <p:extLst>
      <p:ext uri="{BB962C8B-B14F-4D97-AF65-F5344CB8AC3E}">
        <p14:creationId xmlns:p14="http://schemas.microsoft.com/office/powerpoint/2010/main" val="42003162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0">
            <a:extLst>
              <a:ext uri="{FF2B5EF4-FFF2-40B4-BE49-F238E27FC236}">
                <a16:creationId xmlns:a16="http://schemas.microsoft.com/office/drawing/2014/main" id="{6DBBDEDD-632F-44FB-86A1-D7624D2E0FEA}"/>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3" name="Imagen 2" descr="Captura de pantalla de un celular con letras&#10;&#10;Descripción generada automáticamente">
            <a:extLst>
              <a:ext uri="{FF2B5EF4-FFF2-40B4-BE49-F238E27FC236}">
                <a16:creationId xmlns:a16="http://schemas.microsoft.com/office/drawing/2014/main" id="{8A7768C6-8714-43EB-9CDE-A7F8C664D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525" y="1147762"/>
            <a:ext cx="6076950" cy="4562475"/>
          </a:xfrm>
          <a:prstGeom prst="rect">
            <a:avLst/>
          </a:prstGeom>
        </p:spPr>
      </p:pic>
    </p:spTree>
    <p:extLst>
      <p:ext uri="{BB962C8B-B14F-4D97-AF65-F5344CB8AC3E}">
        <p14:creationId xmlns:p14="http://schemas.microsoft.com/office/powerpoint/2010/main" val="527330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0">
            <a:extLst>
              <a:ext uri="{FF2B5EF4-FFF2-40B4-BE49-F238E27FC236}">
                <a16:creationId xmlns:a16="http://schemas.microsoft.com/office/drawing/2014/main" id="{6DBBDEDD-632F-44FB-86A1-D7624D2E0FEA}"/>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4" name="Imagen 3" descr="Captura de pantalla de un celular&#10;&#10;Descripción generada automáticamente">
            <a:extLst>
              <a:ext uri="{FF2B5EF4-FFF2-40B4-BE49-F238E27FC236}">
                <a16:creationId xmlns:a16="http://schemas.microsoft.com/office/drawing/2014/main" id="{FE1CEBDC-BD6D-4120-ACAA-6766DB4E9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 y="1466850"/>
            <a:ext cx="11772900" cy="3924300"/>
          </a:xfrm>
          <a:prstGeom prst="rect">
            <a:avLst/>
          </a:prstGeom>
        </p:spPr>
      </p:pic>
      <p:sp>
        <p:nvSpPr>
          <p:cNvPr id="2" name="CuadroTexto 1">
            <a:extLst>
              <a:ext uri="{FF2B5EF4-FFF2-40B4-BE49-F238E27FC236}">
                <a16:creationId xmlns:a16="http://schemas.microsoft.com/office/drawing/2014/main" id="{0894ED96-C7BD-49EA-995B-BCDA6686B90E}"/>
              </a:ext>
            </a:extLst>
          </p:cNvPr>
          <p:cNvSpPr txBox="1"/>
          <p:nvPr/>
        </p:nvSpPr>
        <p:spPr>
          <a:xfrm>
            <a:off x="4010381" y="669239"/>
            <a:ext cx="4171237" cy="646331"/>
          </a:xfrm>
          <a:prstGeom prst="rect">
            <a:avLst/>
          </a:prstGeom>
          <a:noFill/>
        </p:spPr>
        <p:txBody>
          <a:bodyPr wrap="square" rtlCol="0">
            <a:spAutoFit/>
          </a:bodyPr>
          <a:lstStyle/>
          <a:p>
            <a:pPr algn="ctr"/>
            <a:r>
              <a:rPr lang="es-CO" sz="3600" dirty="0" err="1">
                <a:solidFill>
                  <a:srgbClr val="E84D2D"/>
                </a:solidFill>
                <a:latin typeface="Helvetica" panose="020B0604020202020204" pitchFamily="34" charset="0"/>
                <a:cs typeface="Helvetica" panose="020B0604020202020204" pitchFamily="34" charset="0"/>
              </a:rPr>
              <a:t>Blocking</a:t>
            </a:r>
            <a:r>
              <a:rPr lang="es-CO" sz="3600" dirty="0">
                <a:solidFill>
                  <a:srgbClr val="E84D2D"/>
                </a:solidFill>
                <a:latin typeface="Helvetica" panose="020B0604020202020204" pitchFamily="34" charset="0"/>
                <a:cs typeface="Helvetica" panose="020B0604020202020204" pitchFamily="34" charset="0"/>
              </a:rPr>
              <a:t> </a:t>
            </a:r>
            <a:r>
              <a:rPr lang="es-CO" sz="3600" dirty="0" err="1">
                <a:solidFill>
                  <a:srgbClr val="E84D2D"/>
                </a:solidFill>
                <a:latin typeface="Helvetica" panose="020B0604020202020204" pitchFamily="34" charset="0"/>
                <a:cs typeface="Helvetica" panose="020B0604020202020204" pitchFamily="34" charset="0"/>
              </a:rPr>
              <a:t>Request</a:t>
            </a:r>
            <a:endParaRPr lang="es-CO" sz="3600" dirty="0">
              <a:solidFill>
                <a:srgbClr val="E84D2D"/>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22054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0">
            <a:extLst>
              <a:ext uri="{FF2B5EF4-FFF2-40B4-BE49-F238E27FC236}">
                <a16:creationId xmlns:a16="http://schemas.microsoft.com/office/drawing/2014/main" id="{6DBBDEDD-632F-44FB-86A1-D7624D2E0FEA}"/>
              </a:ext>
            </a:extLst>
          </p:cNvPr>
          <p:cNvPicPr>
            <a:picLocks noChangeAspect="1"/>
          </p:cNvPicPr>
          <p:nvPr/>
        </p:nvPicPr>
        <p:blipFill>
          <a:blip r:embed="rId3"/>
          <a:stretch>
            <a:fillRect/>
          </a:stretch>
        </p:blipFill>
        <p:spPr>
          <a:xfrm>
            <a:off x="-362697" y="-589430"/>
            <a:ext cx="1917700" cy="1905000"/>
          </a:xfrm>
          <a:prstGeom prst="rect">
            <a:avLst/>
          </a:prstGeom>
        </p:spPr>
      </p:pic>
      <p:pic>
        <p:nvPicPr>
          <p:cNvPr id="4" name="Imagen 3" descr="Captura de pantalla de un celular&#10;&#10;Descripción generada automáticamente">
            <a:extLst>
              <a:ext uri="{FF2B5EF4-FFF2-40B4-BE49-F238E27FC236}">
                <a16:creationId xmlns:a16="http://schemas.microsoft.com/office/drawing/2014/main" id="{FE1CEBDC-BD6D-4120-ACAA-6766DB4E9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 y="1466850"/>
            <a:ext cx="11772900" cy="3924300"/>
          </a:xfrm>
          <a:prstGeom prst="rect">
            <a:avLst/>
          </a:prstGeom>
        </p:spPr>
      </p:pic>
      <p:pic>
        <p:nvPicPr>
          <p:cNvPr id="6" name="Imagen 5" descr="Imagen que contiene captura de pantalla&#10;&#10;Descripción generada automáticamente">
            <a:extLst>
              <a:ext uri="{FF2B5EF4-FFF2-40B4-BE49-F238E27FC236}">
                <a16:creationId xmlns:a16="http://schemas.microsoft.com/office/drawing/2014/main" id="{A1084FD2-06CE-409A-9497-02ED4D862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25" y="1343025"/>
            <a:ext cx="11410950" cy="4171950"/>
          </a:xfrm>
          <a:prstGeom prst="rect">
            <a:avLst/>
          </a:prstGeom>
        </p:spPr>
      </p:pic>
      <p:sp>
        <p:nvSpPr>
          <p:cNvPr id="8" name="CuadroTexto 7">
            <a:extLst>
              <a:ext uri="{FF2B5EF4-FFF2-40B4-BE49-F238E27FC236}">
                <a16:creationId xmlns:a16="http://schemas.microsoft.com/office/drawing/2014/main" id="{728F4A8A-23DC-47B1-829D-77AA3861866D}"/>
              </a:ext>
            </a:extLst>
          </p:cNvPr>
          <p:cNvSpPr txBox="1"/>
          <p:nvPr/>
        </p:nvSpPr>
        <p:spPr>
          <a:xfrm>
            <a:off x="3534327" y="682966"/>
            <a:ext cx="5123345" cy="646331"/>
          </a:xfrm>
          <a:prstGeom prst="rect">
            <a:avLst/>
          </a:prstGeom>
          <a:noFill/>
        </p:spPr>
        <p:txBody>
          <a:bodyPr wrap="square" rtlCol="0">
            <a:spAutoFit/>
          </a:bodyPr>
          <a:lstStyle/>
          <a:p>
            <a:pPr algn="ctr"/>
            <a:r>
              <a:rPr lang="es-CO" sz="3600" dirty="0">
                <a:solidFill>
                  <a:srgbClr val="E84D2D"/>
                </a:solidFill>
                <a:latin typeface="Helvetica" panose="020B0604020202020204" pitchFamily="34" charset="0"/>
                <a:cs typeface="Helvetica" panose="020B0604020202020204" pitchFamily="34" charset="0"/>
              </a:rPr>
              <a:t>Non-</a:t>
            </a:r>
            <a:r>
              <a:rPr lang="es-CO" sz="3600" dirty="0" err="1">
                <a:solidFill>
                  <a:srgbClr val="E84D2D"/>
                </a:solidFill>
                <a:latin typeface="Helvetica" panose="020B0604020202020204" pitchFamily="34" charset="0"/>
                <a:cs typeface="Helvetica" panose="020B0604020202020204" pitchFamily="34" charset="0"/>
              </a:rPr>
              <a:t>Blocking</a:t>
            </a:r>
            <a:r>
              <a:rPr lang="es-CO" sz="3600" dirty="0">
                <a:solidFill>
                  <a:srgbClr val="E84D2D"/>
                </a:solidFill>
                <a:latin typeface="Helvetica" panose="020B0604020202020204" pitchFamily="34" charset="0"/>
                <a:cs typeface="Helvetica" panose="020B0604020202020204" pitchFamily="34" charset="0"/>
              </a:rPr>
              <a:t> </a:t>
            </a:r>
            <a:r>
              <a:rPr lang="es-CO" sz="3600" dirty="0" err="1">
                <a:solidFill>
                  <a:srgbClr val="E84D2D"/>
                </a:solidFill>
                <a:latin typeface="Helvetica" panose="020B0604020202020204" pitchFamily="34" charset="0"/>
                <a:cs typeface="Helvetica" panose="020B0604020202020204" pitchFamily="34" charset="0"/>
              </a:rPr>
              <a:t>Request</a:t>
            </a:r>
            <a:endParaRPr lang="es-CO" sz="3600" dirty="0">
              <a:solidFill>
                <a:srgbClr val="E84D2D"/>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729457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850EDD20C2054F838059D0E28B6A2A" ma:contentTypeVersion="2" ma:contentTypeDescription="Create a new document." ma:contentTypeScope="" ma:versionID="6fc51c67f46d0c7e6ccd355581e3edf6">
  <xsd:schema xmlns:xsd="http://www.w3.org/2001/XMLSchema" xmlns:xs="http://www.w3.org/2001/XMLSchema" xmlns:p="http://schemas.microsoft.com/office/2006/metadata/properties" xmlns:ns2="2c7fa10c-2e20-4f06-8f34-27755d530193" targetNamespace="http://schemas.microsoft.com/office/2006/metadata/properties" ma:root="true" ma:fieldsID="7853949aaff816909982151952e7c939" ns2:_="">
    <xsd:import namespace="2c7fa10c-2e20-4f06-8f34-27755d53019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7fa10c-2e20-4f06-8f34-27755d5301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C914AB-8FAE-483A-99FE-DAA2B2947D0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C06337C-A258-4AF3-884C-8090D8C787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7fa10c-2e20-4f06-8f34-27755d5301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11C947-FE1C-41BB-9277-92367D7EE5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203</TotalTime>
  <Words>581</Words>
  <Application>Microsoft Office PowerPoint</Application>
  <PresentationFormat>Panorámica</PresentationFormat>
  <Paragraphs>77</Paragraphs>
  <Slides>22</Slides>
  <Notes>15</Notes>
  <HiddenSlides>0</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22</vt:i4>
      </vt:variant>
    </vt:vector>
  </HeadingPairs>
  <TitlesOfParts>
    <vt:vector size="35" baseType="lpstr">
      <vt:lpstr>Arial</vt:lpstr>
      <vt:lpstr>Arial Narrow</vt:lpstr>
      <vt:lpstr>Calibri</vt:lpstr>
      <vt:lpstr>Calibri Light</vt:lpstr>
      <vt:lpstr>Helvetica</vt:lpstr>
      <vt:lpstr>Helvetica Light</vt:lpstr>
      <vt:lpstr>Helvetica Neue</vt:lpstr>
      <vt:lpstr>Wingdings</vt:lpstr>
      <vt:lpstr>office theme</vt:lpstr>
      <vt:lpstr>Custom Design</vt:lpstr>
      <vt:lpstr>3_Custom Design</vt:lpstr>
      <vt:lpstr>2_Custom Design</vt:lpstr>
      <vt:lpstr>1_Custom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Jhonatan Guzmán</dc:creator>
  <cp:lastModifiedBy>Jhonatan Guzmán</cp:lastModifiedBy>
  <cp:revision>7</cp:revision>
  <dcterms:created xsi:type="dcterms:W3CDTF">2020-06-25T14:50:21Z</dcterms:created>
  <dcterms:modified xsi:type="dcterms:W3CDTF">2020-06-25T18:57:34Z</dcterms:modified>
</cp:coreProperties>
</file>